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11309350" cx="20104100"/>
  <p:notesSz cx="20104100" cy="11309350"/>
  <p:embeddedFontLst>
    <p:embeddedFont>
      <p:font typeface="Poppins"/>
      <p:regular r:id="rId32"/>
      <p:bold r:id="rId33"/>
      <p:italic r:id="rId34"/>
      <p:boldItalic r:id="rId35"/>
    </p:embeddedFont>
    <p:embeddedFont>
      <p:font typeface="Poppins Medium"/>
      <p:regular r:id="rId36"/>
      <p:bold r:id="rId37"/>
      <p:italic r:id="rId38"/>
      <p:boldItalic r:id="rId39"/>
    </p:embeddedFont>
    <p:embeddedFont>
      <p:font typeface="Poppins Black"/>
      <p:bold r:id="rId40"/>
      <p:boldItalic r:id="rId41"/>
    </p:embeddedFont>
    <p:embeddedFont>
      <p:font typeface="Arial Black"/>
      <p:regular r:id="rId42"/>
    </p:embeddedFont>
    <p:embeddedFont>
      <p:font typeface="Poppins ExtraBold"/>
      <p:bold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80">
          <p15:clr>
            <a:srgbClr val="000000"/>
          </p15:clr>
        </p15:guide>
        <p15:guide id="2" pos="2160">
          <p15:clr>
            <a:srgbClr val="000000"/>
          </p15:clr>
        </p15:guide>
      </p15:sldGuideLst>
    </p:ext>
    <p:ext uri="GoogleSlidesCustomDataVersion2">
      <go:slidesCustomData xmlns:go="http://customooxmlschemas.google.com/" r:id="rId45" roundtripDataSignature="AMtx7mjofG6RNvsJDxB7NxKgfub9BtsN0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EE0861-C4DF-44C6-9839-6F97986C467D}">
  <a:tblStyle styleId="{B0EE0861-C4DF-44C6-9839-6F97986C467D}"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80" orient="horz"/>
        <p:guide pos="216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PoppinsBlack-bold.fntdata"/><Relationship Id="rId20" Type="http://schemas.openxmlformats.org/officeDocument/2006/relationships/slide" Target="slides/slide14.xml"/><Relationship Id="rId42" Type="http://schemas.openxmlformats.org/officeDocument/2006/relationships/font" Target="fonts/ArialBlack-regular.fntdata"/><Relationship Id="rId41" Type="http://schemas.openxmlformats.org/officeDocument/2006/relationships/font" Target="fonts/PoppinsBlack-boldItalic.fntdata"/><Relationship Id="rId22" Type="http://schemas.openxmlformats.org/officeDocument/2006/relationships/slide" Target="slides/slide16.xml"/><Relationship Id="rId44" Type="http://schemas.openxmlformats.org/officeDocument/2006/relationships/font" Target="fonts/PoppinsExtraBold-boldItalic.fntdata"/><Relationship Id="rId21" Type="http://schemas.openxmlformats.org/officeDocument/2006/relationships/slide" Target="slides/slide15.xml"/><Relationship Id="rId43" Type="http://schemas.openxmlformats.org/officeDocument/2006/relationships/font" Target="fonts/PoppinsExtraBold-bold.fntdata"/><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Poppins-bold.fntdata"/><Relationship Id="rId10" Type="http://schemas.openxmlformats.org/officeDocument/2006/relationships/slide" Target="slides/slide4.xml"/><Relationship Id="rId32" Type="http://schemas.openxmlformats.org/officeDocument/2006/relationships/font" Target="fonts/Poppins-regular.fntdata"/><Relationship Id="rId13" Type="http://schemas.openxmlformats.org/officeDocument/2006/relationships/slide" Target="slides/slide7.xml"/><Relationship Id="rId35" Type="http://schemas.openxmlformats.org/officeDocument/2006/relationships/font" Target="fonts/Poppins-boldItalic.fntdata"/><Relationship Id="rId12" Type="http://schemas.openxmlformats.org/officeDocument/2006/relationships/slide" Target="slides/slide6.xml"/><Relationship Id="rId34" Type="http://schemas.openxmlformats.org/officeDocument/2006/relationships/font" Target="fonts/Poppins-italic.fntdata"/><Relationship Id="rId15" Type="http://schemas.openxmlformats.org/officeDocument/2006/relationships/slide" Target="slides/slide9.xml"/><Relationship Id="rId37" Type="http://schemas.openxmlformats.org/officeDocument/2006/relationships/font" Target="fonts/PoppinsMedium-bold.fntdata"/><Relationship Id="rId14" Type="http://schemas.openxmlformats.org/officeDocument/2006/relationships/slide" Target="slides/slide8.xml"/><Relationship Id="rId36" Type="http://schemas.openxmlformats.org/officeDocument/2006/relationships/font" Target="fonts/PoppinsMedium-regular.fntdata"/><Relationship Id="rId17" Type="http://schemas.openxmlformats.org/officeDocument/2006/relationships/slide" Target="slides/slide11.xml"/><Relationship Id="rId39" Type="http://schemas.openxmlformats.org/officeDocument/2006/relationships/font" Target="fonts/PoppinsMedium-boldItalic.fntdata"/><Relationship Id="rId16" Type="http://schemas.openxmlformats.org/officeDocument/2006/relationships/slide" Target="slides/slide10.xml"/><Relationship Id="rId38" Type="http://schemas.openxmlformats.org/officeDocument/2006/relationships/font" Target="fonts/PoppinsMedium-italic.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2010400" y="5371925"/>
            <a:ext cx="16083275" cy="50892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1: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2: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p3: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3: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4: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4: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5: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6: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7: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7: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8: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9: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0: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1: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2: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2: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13: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14: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5: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6: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6: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7: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8: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8: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9: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9: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20: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21: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1: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2: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2: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3: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23: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4: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4: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5:notes"/>
          <p:cNvSpPr txBox="1"/>
          <p:nvPr>
            <p:ph idx="1" type="body"/>
          </p:nvPr>
        </p:nvSpPr>
        <p:spPr>
          <a:xfrm>
            <a:off x="2010400" y="5371925"/>
            <a:ext cx="16083275" cy="508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notes"/>
          <p:cNvSpPr/>
          <p:nvPr>
            <p:ph idx="2" type="sldImg"/>
          </p:nvPr>
        </p:nvSpPr>
        <p:spPr>
          <a:xfrm>
            <a:off x="3351350" y="848200"/>
            <a:ext cx="13403400" cy="4241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 name="Shape 7"/>
        <p:cNvGrpSpPr/>
        <p:nvPr/>
      </p:nvGrpSpPr>
      <p:grpSpPr>
        <a:xfrm>
          <a:off x="0" y="0"/>
          <a:ext cx="0" cy="0"/>
          <a:chOff x="0" y="0"/>
          <a:chExt cx="0" cy="0"/>
        </a:xfrm>
      </p:grpSpPr>
      <p:sp>
        <p:nvSpPr>
          <p:cNvPr id="8" name="Google Shape;8;p27"/>
          <p:cNvSpPr txBox="1"/>
          <p:nvPr>
            <p:ph type="title"/>
          </p:nvPr>
        </p:nvSpPr>
        <p:spPr>
          <a:xfrm>
            <a:off x="2106708" y="2475757"/>
            <a:ext cx="13903984" cy="4489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750">
                <a:solidFill>
                  <a:srgbClr val="BB8D4B"/>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 name="Google Shape;9;p27"/>
          <p:cNvSpPr txBox="1"/>
          <p:nvPr>
            <p:ph idx="1" type="body"/>
          </p:nvPr>
        </p:nvSpPr>
        <p:spPr>
          <a:xfrm>
            <a:off x="2106728" y="3056619"/>
            <a:ext cx="15764510" cy="6185534"/>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b="0" i="0" sz="1650">
                <a:solidFill>
                  <a:schemeClr val="dk1"/>
                </a:solidFill>
                <a:latin typeface="Lucida Sans"/>
                <a:ea typeface="Lucida Sans"/>
                <a:cs typeface="Lucida Sans"/>
                <a:sym typeface="Lucida Sans"/>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10" name="Google Shape;10;p27"/>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 name="Google Shape;11;p27"/>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 name="Google Shape;12;p27"/>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Black"/>
                <a:ea typeface="Poppins Black"/>
                <a:cs typeface="Poppins Black"/>
                <a:sym typeface="Poppins Black"/>
              </a:defRPr>
            </a:lvl1pPr>
            <a:lvl2pPr indent="0" lvl="1" marL="313690">
              <a:lnSpc>
                <a:spcPct val="100000"/>
              </a:lnSpc>
              <a:spcBef>
                <a:spcPts val="0"/>
              </a:spcBef>
              <a:buNone/>
              <a:defRPr i="0" sz="3700">
                <a:solidFill>
                  <a:srgbClr val="BB8D4B"/>
                </a:solidFill>
                <a:latin typeface="Poppins Black"/>
                <a:ea typeface="Poppins Black"/>
                <a:cs typeface="Poppins Black"/>
                <a:sym typeface="Poppins Black"/>
              </a:defRPr>
            </a:lvl2pPr>
            <a:lvl3pPr indent="0" lvl="2" marL="313690">
              <a:lnSpc>
                <a:spcPct val="100000"/>
              </a:lnSpc>
              <a:spcBef>
                <a:spcPts val="0"/>
              </a:spcBef>
              <a:buNone/>
              <a:defRPr i="0" sz="3700">
                <a:solidFill>
                  <a:srgbClr val="BB8D4B"/>
                </a:solidFill>
                <a:latin typeface="Poppins Black"/>
                <a:ea typeface="Poppins Black"/>
                <a:cs typeface="Poppins Black"/>
                <a:sym typeface="Poppins Black"/>
              </a:defRPr>
            </a:lvl3pPr>
            <a:lvl4pPr indent="0" lvl="3" marL="313690">
              <a:lnSpc>
                <a:spcPct val="100000"/>
              </a:lnSpc>
              <a:spcBef>
                <a:spcPts val="0"/>
              </a:spcBef>
              <a:buNone/>
              <a:defRPr i="0" sz="3700">
                <a:solidFill>
                  <a:srgbClr val="BB8D4B"/>
                </a:solidFill>
                <a:latin typeface="Poppins Black"/>
                <a:ea typeface="Poppins Black"/>
                <a:cs typeface="Poppins Black"/>
                <a:sym typeface="Poppins Black"/>
              </a:defRPr>
            </a:lvl4pPr>
            <a:lvl5pPr indent="0" lvl="4" marL="313690">
              <a:lnSpc>
                <a:spcPct val="100000"/>
              </a:lnSpc>
              <a:spcBef>
                <a:spcPts val="0"/>
              </a:spcBef>
              <a:buNone/>
              <a:defRPr i="0" sz="3700">
                <a:solidFill>
                  <a:srgbClr val="BB8D4B"/>
                </a:solidFill>
                <a:latin typeface="Poppins Black"/>
                <a:ea typeface="Poppins Black"/>
                <a:cs typeface="Poppins Black"/>
                <a:sym typeface="Poppins Black"/>
              </a:defRPr>
            </a:lvl5pPr>
            <a:lvl6pPr indent="0" lvl="5" marL="313690">
              <a:lnSpc>
                <a:spcPct val="100000"/>
              </a:lnSpc>
              <a:spcBef>
                <a:spcPts val="0"/>
              </a:spcBef>
              <a:buNone/>
              <a:defRPr i="0" sz="3700">
                <a:solidFill>
                  <a:srgbClr val="BB8D4B"/>
                </a:solidFill>
                <a:latin typeface="Poppins Black"/>
                <a:ea typeface="Poppins Black"/>
                <a:cs typeface="Poppins Black"/>
                <a:sym typeface="Poppins Black"/>
              </a:defRPr>
            </a:lvl6pPr>
            <a:lvl7pPr indent="0" lvl="6" marL="313690">
              <a:lnSpc>
                <a:spcPct val="100000"/>
              </a:lnSpc>
              <a:spcBef>
                <a:spcPts val="0"/>
              </a:spcBef>
              <a:buNone/>
              <a:defRPr i="0" sz="3700">
                <a:solidFill>
                  <a:srgbClr val="BB8D4B"/>
                </a:solidFill>
                <a:latin typeface="Poppins Black"/>
                <a:ea typeface="Poppins Black"/>
                <a:cs typeface="Poppins Black"/>
                <a:sym typeface="Poppins Black"/>
              </a:defRPr>
            </a:lvl7pPr>
            <a:lvl8pPr indent="0" lvl="7" marL="313690">
              <a:lnSpc>
                <a:spcPct val="100000"/>
              </a:lnSpc>
              <a:spcBef>
                <a:spcPts val="0"/>
              </a:spcBef>
              <a:buNone/>
              <a:defRPr i="0" sz="3700">
                <a:solidFill>
                  <a:srgbClr val="BB8D4B"/>
                </a:solidFill>
                <a:latin typeface="Poppins Black"/>
                <a:ea typeface="Poppins Black"/>
                <a:cs typeface="Poppins Black"/>
                <a:sym typeface="Poppins Black"/>
              </a:defRPr>
            </a:lvl8pPr>
            <a:lvl9pPr indent="0" lvl="8" marL="313690">
              <a:lnSpc>
                <a:spcPct val="100000"/>
              </a:lnSpc>
              <a:spcBef>
                <a:spcPts val="0"/>
              </a:spcBef>
              <a:buNone/>
              <a:defRPr i="0" sz="3700">
                <a:solidFill>
                  <a:srgbClr val="BB8D4B"/>
                </a:solidFill>
                <a:latin typeface="Poppins Black"/>
                <a:ea typeface="Poppins Black"/>
                <a:cs typeface="Poppins Black"/>
                <a:sym typeface="Poppins Black"/>
              </a:defRPr>
            </a:lvl9pPr>
          </a:lstStyle>
          <a:p>
            <a:pPr indent="0" lvl="0" marL="31369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solidFill>
          <a:schemeClr val="lt1"/>
        </a:solidFill>
      </p:bgPr>
    </p:bg>
    <p:spTree>
      <p:nvGrpSpPr>
        <p:cNvPr id="13" name="Shape 13"/>
        <p:cNvGrpSpPr/>
        <p:nvPr/>
      </p:nvGrpSpPr>
      <p:grpSpPr>
        <a:xfrm>
          <a:off x="0" y="0"/>
          <a:ext cx="0" cy="0"/>
          <a:chOff x="0" y="0"/>
          <a:chExt cx="0" cy="0"/>
        </a:xfrm>
      </p:grpSpPr>
      <p:sp>
        <p:nvSpPr>
          <p:cNvPr id="14" name="Google Shape;14;p28"/>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28"/>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8"/>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Black"/>
                <a:ea typeface="Poppins Black"/>
                <a:cs typeface="Poppins Black"/>
                <a:sym typeface="Poppins Black"/>
              </a:defRPr>
            </a:lvl1pPr>
            <a:lvl2pPr indent="0" lvl="1" marL="313690">
              <a:lnSpc>
                <a:spcPct val="100000"/>
              </a:lnSpc>
              <a:spcBef>
                <a:spcPts val="0"/>
              </a:spcBef>
              <a:buNone/>
              <a:defRPr i="0" sz="3700">
                <a:solidFill>
                  <a:srgbClr val="BB8D4B"/>
                </a:solidFill>
                <a:latin typeface="Poppins Black"/>
                <a:ea typeface="Poppins Black"/>
                <a:cs typeface="Poppins Black"/>
                <a:sym typeface="Poppins Black"/>
              </a:defRPr>
            </a:lvl2pPr>
            <a:lvl3pPr indent="0" lvl="2" marL="313690">
              <a:lnSpc>
                <a:spcPct val="100000"/>
              </a:lnSpc>
              <a:spcBef>
                <a:spcPts val="0"/>
              </a:spcBef>
              <a:buNone/>
              <a:defRPr i="0" sz="3700">
                <a:solidFill>
                  <a:srgbClr val="BB8D4B"/>
                </a:solidFill>
                <a:latin typeface="Poppins Black"/>
                <a:ea typeface="Poppins Black"/>
                <a:cs typeface="Poppins Black"/>
                <a:sym typeface="Poppins Black"/>
              </a:defRPr>
            </a:lvl3pPr>
            <a:lvl4pPr indent="0" lvl="3" marL="313690">
              <a:lnSpc>
                <a:spcPct val="100000"/>
              </a:lnSpc>
              <a:spcBef>
                <a:spcPts val="0"/>
              </a:spcBef>
              <a:buNone/>
              <a:defRPr i="0" sz="3700">
                <a:solidFill>
                  <a:srgbClr val="BB8D4B"/>
                </a:solidFill>
                <a:latin typeface="Poppins Black"/>
                <a:ea typeface="Poppins Black"/>
                <a:cs typeface="Poppins Black"/>
                <a:sym typeface="Poppins Black"/>
              </a:defRPr>
            </a:lvl4pPr>
            <a:lvl5pPr indent="0" lvl="4" marL="313690">
              <a:lnSpc>
                <a:spcPct val="100000"/>
              </a:lnSpc>
              <a:spcBef>
                <a:spcPts val="0"/>
              </a:spcBef>
              <a:buNone/>
              <a:defRPr i="0" sz="3700">
                <a:solidFill>
                  <a:srgbClr val="BB8D4B"/>
                </a:solidFill>
                <a:latin typeface="Poppins Black"/>
                <a:ea typeface="Poppins Black"/>
                <a:cs typeface="Poppins Black"/>
                <a:sym typeface="Poppins Black"/>
              </a:defRPr>
            </a:lvl5pPr>
            <a:lvl6pPr indent="0" lvl="5" marL="313690">
              <a:lnSpc>
                <a:spcPct val="100000"/>
              </a:lnSpc>
              <a:spcBef>
                <a:spcPts val="0"/>
              </a:spcBef>
              <a:buNone/>
              <a:defRPr i="0" sz="3700">
                <a:solidFill>
                  <a:srgbClr val="BB8D4B"/>
                </a:solidFill>
                <a:latin typeface="Poppins Black"/>
                <a:ea typeface="Poppins Black"/>
                <a:cs typeface="Poppins Black"/>
                <a:sym typeface="Poppins Black"/>
              </a:defRPr>
            </a:lvl6pPr>
            <a:lvl7pPr indent="0" lvl="6" marL="313690">
              <a:lnSpc>
                <a:spcPct val="100000"/>
              </a:lnSpc>
              <a:spcBef>
                <a:spcPts val="0"/>
              </a:spcBef>
              <a:buNone/>
              <a:defRPr i="0" sz="3700">
                <a:solidFill>
                  <a:srgbClr val="BB8D4B"/>
                </a:solidFill>
                <a:latin typeface="Poppins Black"/>
                <a:ea typeface="Poppins Black"/>
                <a:cs typeface="Poppins Black"/>
                <a:sym typeface="Poppins Black"/>
              </a:defRPr>
            </a:lvl7pPr>
            <a:lvl8pPr indent="0" lvl="7" marL="313690">
              <a:lnSpc>
                <a:spcPct val="100000"/>
              </a:lnSpc>
              <a:spcBef>
                <a:spcPts val="0"/>
              </a:spcBef>
              <a:buNone/>
              <a:defRPr i="0" sz="3700">
                <a:solidFill>
                  <a:srgbClr val="BB8D4B"/>
                </a:solidFill>
                <a:latin typeface="Poppins Black"/>
                <a:ea typeface="Poppins Black"/>
                <a:cs typeface="Poppins Black"/>
                <a:sym typeface="Poppins Black"/>
              </a:defRPr>
            </a:lvl8pPr>
            <a:lvl9pPr indent="0" lvl="8" marL="313690">
              <a:lnSpc>
                <a:spcPct val="100000"/>
              </a:lnSpc>
              <a:spcBef>
                <a:spcPts val="0"/>
              </a:spcBef>
              <a:buNone/>
              <a:defRPr i="0" sz="3700">
                <a:solidFill>
                  <a:srgbClr val="BB8D4B"/>
                </a:solidFill>
                <a:latin typeface="Poppins Black"/>
                <a:ea typeface="Poppins Black"/>
                <a:cs typeface="Poppins Black"/>
                <a:sym typeface="Poppins Black"/>
              </a:defRPr>
            </a:lvl9pPr>
          </a:lstStyle>
          <a:p>
            <a:pPr indent="0" lvl="0" marL="31369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7" name="Shape 17"/>
        <p:cNvGrpSpPr/>
        <p:nvPr/>
      </p:nvGrpSpPr>
      <p:grpSpPr>
        <a:xfrm>
          <a:off x="0" y="0"/>
          <a:ext cx="0" cy="0"/>
          <a:chOff x="0" y="0"/>
          <a:chExt cx="0" cy="0"/>
        </a:xfrm>
      </p:grpSpPr>
      <p:sp>
        <p:nvSpPr>
          <p:cNvPr id="18" name="Google Shape;18;p29"/>
          <p:cNvSpPr txBox="1"/>
          <p:nvPr>
            <p:ph type="ctrTitle"/>
          </p:nvPr>
        </p:nvSpPr>
        <p:spPr>
          <a:xfrm>
            <a:off x="1507807" y="3505898"/>
            <a:ext cx="17088486" cy="2374963"/>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750">
                <a:solidFill>
                  <a:srgbClr val="BB8D4B"/>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9"/>
          <p:cNvSpPr txBox="1"/>
          <p:nvPr>
            <p:ph idx="1" type="subTitle"/>
          </p:nvPr>
        </p:nvSpPr>
        <p:spPr>
          <a:xfrm>
            <a:off x="3015615" y="6333236"/>
            <a:ext cx="14072870" cy="282733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1650">
                <a:solidFill>
                  <a:schemeClr val="dk1"/>
                </a:solidFill>
                <a:latin typeface="Lucida Sans"/>
                <a:ea typeface="Lucida Sans"/>
                <a:cs typeface="Lucida Sans"/>
                <a:sym typeface="Lucida Sans"/>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9"/>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29"/>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29"/>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Black"/>
                <a:ea typeface="Poppins Black"/>
                <a:cs typeface="Poppins Black"/>
                <a:sym typeface="Poppins Black"/>
              </a:defRPr>
            </a:lvl1pPr>
            <a:lvl2pPr indent="0" lvl="1" marL="313690">
              <a:lnSpc>
                <a:spcPct val="100000"/>
              </a:lnSpc>
              <a:spcBef>
                <a:spcPts val="0"/>
              </a:spcBef>
              <a:buNone/>
              <a:defRPr i="0" sz="3700">
                <a:solidFill>
                  <a:srgbClr val="BB8D4B"/>
                </a:solidFill>
                <a:latin typeface="Poppins Black"/>
                <a:ea typeface="Poppins Black"/>
                <a:cs typeface="Poppins Black"/>
                <a:sym typeface="Poppins Black"/>
              </a:defRPr>
            </a:lvl2pPr>
            <a:lvl3pPr indent="0" lvl="2" marL="313690">
              <a:lnSpc>
                <a:spcPct val="100000"/>
              </a:lnSpc>
              <a:spcBef>
                <a:spcPts val="0"/>
              </a:spcBef>
              <a:buNone/>
              <a:defRPr i="0" sz="3700">
                <a:solidFill>
                  <a:srgbClr val="BB8D4B"/>
                </a:solidFill>
                <a:latin typeface="Poppins Black"/>
                <a:ea typeface="Poppins Black"/>
                <a:cs typeface="Poppins Black"/>
                <a:sym typeface="Poppins Black"/>
              </a:defRPr>
            </a:lvl3pPr>
            <a:lvl4pPr indent="0" lvl="3" marL="313690">
              <a:lnSpc>
                <a:spcPct val="100000"/>
              </a:lnSpc>
              <a:spcBef>
                <a:spcPts val="0"/>
              </a:spcBef>
              <a:buNone/>
              <a:defRPr i="0" sz="3700">
                <a:solidFill>
                  <a:srgbClr val="BB8D4B"/>
                </a:solidFill>
                <a:latin typeface="Poppins Black"/>
                <a:ea typeface="Poppins Black"/>
                <a:cs typeface="Poppins Black"/>
                <a:sym typeface="Poppins Black"/>
              </a:defRPr>
            </a:lvl4pPr>
            <a:lvl5pPr indent="0" lvl="4" marL="313690">
              <a:lnSpc>
                <a:spcPct val="100000"/>
              </a:lnSpc>
              <a:spcBef>
                <a:spcPts val="0"/>
              </a:spcBef>
              <a:buNone/>
              <a:defRPr i="0" sz="3700">
                <a:solidFill>
                  <a:srgbClr val="BB8D4B"/>
                </a:solidFill>
                <a:latin typeface="Poppins Black"/>
                <a:ea typeface="Poppins Black"/>
                <a:cs typeface="Poppins Black"/>
                <a:sym typeface="Poppins Black"/>
              </a:defRPr>
            </a:lvl5pPr>
            <a:lvl6pPr indent="0" lvl="5" marL="313690">
              <a:lnSpc>
                <a:spcPct val="100000"/>
              </a:lnSpc>
              <a:spcBef>
                <a:spcPts val="0"/>
              </a:spcBef>
              <a:buNone/>
              <a:defRPr i="0" sz="3700">
                <a:solidFill>
                  <a:srgbClr val="BB8D4B"/>
                </a:solidFill>
                <a:latin typeface="Poppins Black"/>
                <a:ea typeface="Poppins Black"/>
                <a:cs typeface="Poppins Black"/>
                <a:sym typeface="Poppins Black"/>
              </a:defRPr>
            </a:lvl6pPr>
            <a:lvl7pPr indent="0" lvl="6" marL="313690">
              <a:lnSpc>
                <a:spcPct val="100000"/>
              </a:lnSpc>
              <a:spcBef>
                <a:spcPts val="0"/>
              </a:spcBef>
              <a:buNone/>
              <a:defRPr i="0" sz="3700">
                <a:solidFill>
                  <a:srgbClr val="BB8D4B"/>
                </a:solidFill>
                <a:latin typeface="Poppins Black"/>
                <a:ea typeface="Poppins Black"/>
                <a:cs typeface="Poppins Black"/>
                <a:sym typeface="Poppins Black"/>
              </a:defRPr>
            </a:lvl7pPr>
            <a:lvl8pPr indent="0" lvl="7" marL="313690">
              <a:lnSpc>
                <a:spcPct val="100000"/>
              </a:lnSpc>
              <a:spcBef>
                <a:spcPts val="0"/>
              </a:spcBef>
              <a:buNone/>
              <a:defRPr i="0" sz="3700">
                <a:solidFill>
                  <a:srgbClr val="BB8D4B"/>
                </a:solidFill>
                <a:latin typeface="Poppins Black"/>
                <a:ea typeface="Poppins Black"/>
                <a:cs typeface="Poppins Black"/>
                <a:sym typeface="Poppins Black"/>
              </a:defRPr>
            </a:lvl8pPr>
            <a:lvl9pPr indent="0" lvl="8" marL="313690">
              <a:lnSpc>
                <a:spcPct val="100000"/>
              </a:lnSpc>
              <a:spcBef>
                <a:spcPts val="0"/>
              </a:spcBef>
              <a:buNone/>
              <a:defRPr i="0" sz="3700">
                <a:solidFill>
                  <a:srgbClr val="BB8D4B"/>
                </a:solidFill>
                <a:latin typeface="Poppins Black"/>
                <a:ea typeface="Poppins Black"/>
                <a:cs typeface="Poppins Black"/>
                <a:sym typeface="Poppins Black"/>
              </a:defRPr>
            </a:lvl9pPr>
          </a:lstStyle>
          <a:p>
            <a:pPr indent="0" lvl="0" marL="31369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3" name="Shape 23"/>
        <p:cNvGrpSpPr/>
        <p:nvPr/>
      </p:nvGrpSpPr>
      <p:grpSpPr>
        <a:xfrm>
          <a:off x="0" y="0"/>
          <a:ext cx="0" cy="0"/>
          <a:chOff x="0" y="0"/>
          <a:chExt cx="0" cy="0"/>
        </a:xfrm>
      </p:grpSpPr>
      <p:sp>
        <p:nvSpPr>
          <p:cNvPr id="24" name="Google Shape;24;p30"/>
          <p:cNvSpPr txBox="1"/>
          <p:nvPr>
            <p:ph type="title"/>
          </p:nvPr>
        </p:nvSpPr>
        <p:spPr>
          <a:xfrm>
            <a:off x="2106708" y="2475757"/>
            <a:ext cx="13903984" cy="4489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750">
                <a:solidFill>
                  <a:srgbClr val="BB8D4B"/>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0"/>
          <p:cNvSpPr txBox="1"/>
          <p:nvPr>
            <p:ph idx="1" type="body"/>
          </p:nvPr>
        </p:nvSpPr>
        <p:spPr>
          <a:xfrm>
            <a:off x="1005205" y="2601150"/>
            <a:ext cx="8745284" cy="746417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6" name="Google Shape;26;p30"/>
          <p:cNvSpPr txBox="1"/>
          <p:nvPr>
            <p:ph idx="2" type="body"/>
          </p:nvPr>
        </p:nvSpPr>
        <p:spPr>
          <a:xfrm>
            <a:off x="10353611" y="2601150"/>
            <a:ext cx="8745284" cy="7464171"/>
          </a:xfrm>
          <a:prstGeom prst="rect">
            <a:avLst/>
          </a:prstGeom>
          <a:noFill/>
          <a:ln>
            <a:noFill/>
          </a:ln>
        </p:spPr>
        <p:txBody>
          <a:bodyPr anchorCtr="0" anchor="t" bIns="0" lIns="0" spcFirstLastPara="1" rIns="0" wrap="square" tIns="0">
            <a:spAutoFit/>
          </a:bodyPr>
          <a:lstStyle>
            <a:lvl1pPr indent="-228600" lvl="0" marL="457200" algn="l">
              <a:spcBef>
                <a:spcPts val="0"/>
              </a:spcBef>
              <a:spcAft>
                <a:spcPts val="0"/>
              </a:spcAft>
              <a:buSzPts val="1400"/>
              <a:buNone/>
              <a:defRPr/>
            </a:lvl1pPr>
            <a:lvl2pPr indent="-228600" lvl="1" marL="914400" algn="l">
              <a:spcBef>
                <a:spcPts val="0"/>
              </a:spcBef>
              <a:spcAft>
                <a:spcPts val="0"/>
              </a:spcAft>
              <a:buSzPts val="1400"/>
              <a:buNone/>
              <a:defRPr/>
            </a:lvl2pPr>
            <a:lvl3pPr indent="-228600" lvl="2" marL="1371600" algn="l">
              <a:spcBef>
                <a:spcPts val="0"/>
              </a:spcBef>
              <a:spcAft>
                <a:spcPts val="0"/>
              </a:spcAft>
              <a:buSzPts val="1400"/>
              <a:buNone/>
              <a:defRPr/>
            </a:lvl3pPr>
            <a:lvl4pPr indent="-228600" lvl="3" marL="1828800" algn="l">
              <a:spcBef>
                <a:spcPts val="0"/>
              </a:spcBef>
              <a:spcAft>
                <a:spcPts val="0"/>
              </a:spcAft>
              <a:buSzPts val="1400"/>
              <a:buNone/>
              <a:defRPr/>
            </a:lvl4pPr>
            <a:lvl5pPr indent="-228600" lvl="4" marL="2286000" algn="l">
              <a:spcBef>
                <a:spcPts val="0"/>
              </a:spcBef>
              <a:spcAft>
                <a:spcPts val="0"/>
              </a:spcAft>
              <a:buSzPts val="1400"/>
              <a:buNone/>
              <a:defRPr/>
            </a:lvl5pPr>
            <a:lvl6pPr indent="-228600" lvl="5" marL="2743200" algn="l">
              <a:spcBef>
                <a:spcPts val="0"/>
              </a:spcBef>
              <a:spcAft>
                <a:spcPts val="0"/>
              </a:spcAft>
              <a:buSzPts val="1400"/>
              <a:buNone/>
              <a:defRPr/>
            </a:lvl6pPr>
            <a:lvl7pPr indent="-228600" lvl="6" marL="3200400" algn="l">
              <a:spcBef>
                <a:spcPts val="0"/>
              </a:spcBef>
              <a:spcAft>
                <a:spcPts val="0"/>
              </a:spcAft>
              <a:buSzPts val="1400"/>
              <a:buNone/>
              <a:defRPr/>
            </a:lvl7pPr>
            <a:lvl8pPr indent="-228600" lvl="7" marL="3657600" algn="l">
              <a:spcBef>
                <a:spcPts val="0"/>
              </a:spcBef>
              <a:spcAft>
                <a:spcPts val="0"/>
              </a:spcAft>
              <a:buSzPts val="1400"/>
              <a:buNone/>
              <a:defRPr/>
            </a:lvl8pPr>
            <a:lvl9pPr indent="-228600" lvl="8" marL="4114800" algn="l">
              <a:spcBef>
                <a:spcPts val="0"/>
              </a:spcBef>
              <a:spcAft>
                <a:spcPts val="0"/>
              </a:spcAft>
              <a:buSzPts val="1400"/>
              <a:buNone/>
              <a:defRPr/>
            </a:lvl9pPr>
          </a:lstStyle>
          <a:p/>
        </p:txBody>
      </p:sp>
      <p:sp>
        <p:nvSpPr>
          <p:cNvPr id="27" name="Google Shape;27;p30"/>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0"/>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0"/>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Black"/>
                <a:ea typeface="Poppins Black"/>
                <a:cs typeface="Poppins Black"/>
                <a:sym typeface="Poppins Black"/>
              </a:defRPr>
            </a:lvl1pPr>
            <a:lvl2pPr indent="0" lvl="1" marL="313690">
              <a:lnSpc>
                <a:spcPct val="100000"/>
              </a:lnSpc>
              <a:spcBef>
                <a:spcPts val="0"/>
              </a:spcBef>
              <a:buNone/>
              <a:defRPr i="0" sz="3700">
                <a:solidFill>
                  <a:srgbClr val="BB8D4B"/>
                </a:solidFill>
                <a:latin typeface="Poppins Black"/>
                <a:ea typeface="Poppins Black"/>
                <a:cs typeface="Poppins Black"/>
                <a:sym typeface="Poppins Black"/>
              </a:defRPr>
            </a:lvl2pPr>
            <a:lvl3pPr indent="0" lvl="2" marL="313690">
              <a:lnSpc>
                <a:spcPct val="100000"/>
              </a:lnSpc>
              <a:spcBef>
                <a:spcPts val="0"/>
              </a:spcBef>
              <a:buNone/>
              <a:defRPr i="0" sz="3700">
                <a:solidFill>
                  <a:srgbClr val="BB8D4B"/>
                </a:solidFill>
                <a:latin typeface="Poppins Black"/>
                <a:ea typeface="Poppins Black"/>
                <a:cs typeface="Poppins Black"/>
                <a:sym typeface="Poppins Black"/>
              </a:defRPr>
            </a:lvl3pPr>
            <a:lvl4pPr indent="0" lvl="3" marL="313690">
              <a:lnSpc>
                <a:spcPct val="100000"/>
              </a:lnSpc>
              <a:spcBef>
                <a:spcPts val="0"/>
              </a:spcBef>
              <a:buNone/>
              <a:defRPr i="0" sz="3700">
                <a:solidFill>
                  <a:srgbClr val="BB8D4B"/>
                </a:solidFill>
                <a:latin typeface="Poppins Black"/>
                <a:ea typeface="Poppins Black"/>
                <a:cs typeface="Poppins Black"/>
                <a:sym typeface="Poppins Black"/>
              </a:defRPr>
            </a:lvl4pPr>
            <a:lvl5pPr indent="0" lvl="4" marL="313690">
              <a:lnSpc>
                <a:spcPct val="100000"/>
              </a:lnSpc>
              <a:spcBef>
                <a:spcPts val="0"/>
              </a:spcBef>
              <a:buNone/>
              <a:defRPr i="0" sz="3700">
                <a:solidFill>
                  <a:srgbClr val="BB8D4B"/>
                </a:solidFill>
                <a:latin typeface="Poppins Black"/>
                <a:ea typeface="Poppins Black"/>
                <a:cs typeface="Poppins Black"/>
                <a:sym typeface="Poppins Black"/>
              </a:defRPr>
            </a:lvl5pPr>
            <a:lvl6pPr indent="0" lvl="5" marL="313690">
              <a:lnSpc>
                <a:spcPct val="100000"/>
              </a:lnSpc>
              <a:spcBef>
                <a:spcPts val="0"/>
              </a:spcBef>
              <a:buNone/>
              <a:defRPr i="0" sz="3700">
                <a:solidFill>
                  <a:srgbClr val="BB8D4B"/>
                </a:solidFill>
                <a:latin typeface="Poppins Black"/>
                <a:ea typeface="Poppins Black"/>
                <a:cs typeface="Poppins Black"/>
                <a:sym typeface="Poppins Black"/>
              </a:defRPr>
            </a:lvl6pPr>
            <a:lvl7pPr indent="0" lvl="6" marL="313690">
              <a:lnSpc>
                <a:spcPct val="100000"/>
              </a:lnSpc>
              <a:spcBef>
                <a:spcPts val="0"/>
              </a:spcBef>
              <a:buNone/>
              <a:defRPr i="0" sz="3700">
                <a:solidFill>
                  <a:srgbClr val="BB8D4B"/>
                </a:solidFill>
                <a:latin typeface="Poppins Black"/>
                <a:ea typeface="Poppins Black"/>
                <a:cs typeface="Poppins Black"/>
                <a:sym typeface="Poppins Black"/>
              </a:defRPr>
            </a:lvl7pPr>
            <a:lvl8pPr indent="0" lvl="7" marL="313690">
              <a:lnSpc>
                <a:spcPct val="100000"/>
              </a:lnSpc>
              <a:spcBef>
                <a:spcPts val="0"/>
              </a:spcBef>
              <a:buNone/>
              <a:defRPr i="0" sz="3700">
                <a:solidFill>
                  <a:srgbClr val="BB8D4B"/>
                </a:solidFill>
                <a:latin typeface="Poppins Black"/>
                <a:ea typeface="Poppins Black"/>
                <a:cs typeface="Poppins Black"/>
                <a:sym typeface="Poppins Black"/>
              </a:defRPr>
            </a:lvl8pPr>
            <a:lvl9pPr indent="0" lvl="8" marL="313690">
              <a:lnSpc>
                <a:spcPct val="100000"/>
              </a:lnSpc>
              <a:spcBef>
                <a:spcPts val="0"/>
              </a:spcBef>
              <a:buNone/>
              <a:defRPr i="0" sz="3700">
                <a:solidFill>
                  <a:srgbClr val="BB8D4B"/>
                </a:solidFill>
                <a:latin typeface="Poppins Black"/>
                <a:ea typeface="Poppins Black"/>
                <a:cs typeface="Poppins Black"/>
                <a:sym typeface="Poppins Black"/>
              </a:defRPr>
            </a:lvl9pPr>
          </a:lstStyle>
          <a:p>
            <a:pPr indent="0" lvl="0" marL="31369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 name="Shape 30"/>
        <p:cNvGrpSpPr/>
        <p:nvPr/>
      </p:nvGrpSpPr>
      <p:grpSpPr>
        <a:xfrm>
          <a:off x="0" y="0"/>
          <a:ext cx="0" cy="0"/>
          <a:chOff x="0" y="0"/>
          <a:chExt cx="0" cy="0"/>
        </a:xfrm>
      </p:grpSpPr>
      <p:sp>
        <p:nvSpPr>
          <p:cNvPr id="31" name="Google Shape;31;p31"/>
          <p:cNvSpPr txBox="1"/>
          <p:nvPr>
            <p:ph type="title"/>
          </p:nvPr>
        </p:nvSpPr>
        <p:spPr>
          <a:xfrm>
            <a:off x="2106708" y="2475757"/>
            <a:ext cx="13903984" cy="448950"/>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b="0" i="0" sz="2750">
                <a:solidFill>
                  <a:srgbClr val="BB8D4B"/>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31"/>
          <p:cNvSpPr txBox="1"/>
          <p:nvPr>
            <p:ph idx="11" type="ftr"/>
          </p:nvPr>
        </p:nvSpPr>
        <p:spPr>
          <a:xfrm>
            <a:off x="6835394" y="10517696"/>
            <a:ext cx="6433312" cy="565467"/>
          </a:xfrm>
          <a:prstGeom prst="rect">
            <a:avLst/>
          </a:prstGeom>
          <a:noFill/>
          <a:ln>
            <a:noFill/>
          </a:ln>
        </p:spPr>
        <p:txBody>
          <a:bodyPr anchorCtr="0" anchor="t" bIns="0" lIns="0" spcFirstLastPara="1" rIns="0" wrap="square" tIns="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1"/>
          <p:cNvSpPr txBox="1"/>
          <p:nvPr>
            <p:ph idx="10" type="dt"/>
          </p:nvPr>
        </p:nvSpPr>
        <p:spPr>
          <a:xfrm>
            <a:off x="1005205" y="10517696"/>
            <a:ext cx="4623943" cy="565467"/>
          </a:xfrm>
          <a:prstGeom prst="rect">
            <a:avLst/>
          </a:prstGeom>
          <a:noFill/>
          <a:ln>
            <a:noFill/>
          </a:ln>
        </p:spPr>
        <p:txBody>
          <a:bodyPr anchorCtr="0" anchor="t" bIns="0" lIns="0" spcFirstLastPara="1" rIns="0" wrap="square" tIns="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31"/>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Black"/>
                <a:ea typeface="Poppins Black"/>
                <a:cs typeface="Poppins Black"/>
                <a:sym typeface="Poppins Black"/>
              </a:defRPr>
            </a:lvl1pPr>
            <a:lvl2pPr indent="0" lvl="1" marL="313690">
              <a:lnSpc>
                <a:spcPct val="100000"/>
              </a:lnSpc>
              <a:spcBef>
                <a:spcPts val="0"/>
              </a:spcBef>
              <a:buNone/>
              <a:defRPr i="0" sz="3700">
                <a:solidFill>
                  <a:srgbClr val="BB8D4B"/>
                </a:solidFill>
                <a:latin typeface="Poppins Black"/>
                <a:ea typeface="Poppins Black"/>
                <a:cs typeface="Poppins Black"/>
                <a:sym typeface="Poppins Black"/>
              </a:defRPr>
            </a:lvl2pPr>
            <a:lvl3pPr indent="0" lvl="2" marL="313690">
              <a:lnSpc>
                <a:spcPct val="100000"/>
              </a:lnSpc>
              <a:spcBef>
                <a:spcPts val="0"/>
              </a:spcBef>
              <a:buNone/>
              <a:defRPr i="0" sz="3700">
                <a:solidFill>
                  <a:srgbClr val="BB8D4B"/>
                </a:solidFill>
                <a:latin typeface="Poppins Black"/>
                <a:ea typeface="Poppins Black"/>
                <a:cs typeface="Poppins Black"/>
                <a:sym typeface="Poppins Black"/>
              </a:defRPr>
            </a:lvl3pPr>
            <a:lvl4pPr indent="0" lvl="3" marL="313690">
              <a:lnSpc>
                <a:spcPct val="100000"/>
              </a:lnSpc>
              <a:spcBef>
                <a:spcPts val="0"/>
              </a:spcBef>
              <a:buNone/>
              <a:defRPr i="0" sz="3700">
                <a:solidFill>
                  <a:srgbClr val="BB8D4B"/>
                </a:solidFill>
                <a:latin typeface="Poppins Black"/>
                <a:ea typeface="Poppins Black"/>
                <a:cs typeface="Poppins Black"/>
                <a:sym typeface="Poppins Black"/>
              </a:defRPr>
            </a:lvl4pPr>
            <a:lvl5pPr indent="0" lvl="4" marL="313690">
              <a:lnSpc>
                <a:spcPct val="100000"/>
              </a:lnSpc>
              <a:spcBef>
                <a:spcPts val="0"/>
              </a:spcBef>
              <a:buNone/>
              <a:defRPr i="0" sz="3700">
                <a:solidFill>
                  <a:srgbClr val="BB8D4B"/>
                </a:solidFill>
                <a:latin typeface="Poppins Black"/>
                <a:ea typeface="Poppins Black"/>
                <a:cs typeface="Poppins Black"/>
                <a:sym typeface="Poppins Black"/>
              </a:defRPr>
            </a:lvl5pPr>
            <a:lvl6pPr indent="0" lvl="5" marL="313690">
              <a:lnSpc>
                <a:spcPct val="100000"/>
              </a:lnSpc>
              <a:spcBef>
                <a:spcPts val="0"/>
              </a:spcBef>
              <a:buNone/>
              <a:defRPr i="0" sz="3700">
                <a:solidFill>
                  <a:srgbClr val="BB8D4B"/>
                </a:solidFill>
                <a:latin typeface="Poppins Black"/>
                <a:ea typeface="Poppins Black"/>
                <a:cs typeface="Poppins Black"/>
                <a:sym typeface="Poppins Black"/>
              </a:defRPr>
            </a:lvl6pPr>
            <a:lvl7pPr indent="0" lvl="6" marL="313690">
              <a:lnSpc>
                <a:spcPct val="100000"/>
              </a:lnSpc>
              <a:spcBef>
                <a:spcPts val="0"/>
              </a:spcBef>
              <a:buNone/>
              <a:defRPr i="0" sz="3700">
                <a:solidFill>
                  <a:srgbClr val="BB8D4B"/>
                </a:solidFill>
                <a:latin typeface="Poppins Black"/>
                <a:ea typeface="Poppins Black"/>
                <a:cs typeface="Poppins Black"/>
                <a:sym typeface="Poppins Black"/>
              </a:defRPr>
            </a:lvl7pPr>
            <a:lvl8pPr indent="0" lvl="7" marL="313690">
              <a:lnSpc>
                <a:spcPct val="100000"/>
              </a:lnSpc>
              <a:spcBef>
                <a:spcPts val="0"/>
              </a:spcBef>
              <a:buNone/>
              <a:defRPr i="0" sz="3700">
                <a:solidFill>
                  <a:srgbClr val="BB8D4B"/>
                </a:solidFill>
                <a:latin typeface="Poppins Black"/>
                <a:ea typeface="Poppins Black"/>
                <a:cs typeface="Poppins Black"/>
                <a:sym typeface="Poppins Black"/>
              </a:defRPr>
            </a:lvl8pPr>
            <a:lvl9pPr indent="0" lvl="8" marL="313690">
              <a:lnSpc>
                <a:spcPct val="100000"/>
              </a:lnSpc>
              <a:spcBef>
                <a:spcPts val="0"/>
              </a:spcBef>
              <a:buNone/>
              <a:defRPr i="0" sz="3700">
                <a:solidFill>
                  <a:srgbClr val="BB8D4B"/>
                </a:solidFill>
                <a:latin typeface="Poppins Black"/>
                <a:ea typeface="Poppins Black"/>
                <a:cs typeface="Poppins Black"/>
                <a:sym typeface="Poppins Black"/>
              </a:defRPr>
            </a:lvl9pPr>
          </a:lstStyle>
          <a:p>
            <a:pPr indent="0" lvl="0" marL="31369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6"/>
          <p:cNvSpPr txBox="1"/>
          <p:nvPr>
            <p:ph idx="12" type="sldNum"/>
          </p:nvPr>
        </p:nvSpPr>
        <p:spPr>
          <a:xfrm>
            <a:off x="18854602" y="10375941"/>
            <a:ext cx="665700" cy="569400"/>
          </a:xfrm>
          <a:prstGeom prst="rect">
            <a:avLst/>
          </a:prstGeom>
          <a:noFill/>
          <a:ln>
            <a:noFill/>
          </a:ln>
        </p:spPr>
        <p:txBody>
          <a:bodyPr anchorCtr="0" anchor="t" bIns="0" lIns="0" spcFirstLastPara="1" rIns="0" wrap="square" tIns="0">
            <a:spAutoFit/>
          </a:bodyPr>
          <a:lstStyle>
            <a:lvl1pPr indent="0" lvl="0" marL="313690">
              <a:lnSpc>
                <a:spcPct val="100000"/>
              </a:lnSpc>
              <a:spcBef>
                <a:spcPts val="0"/>
              </a:spcBef>
              <a:buNone/>
              <a:defRPr i="0" sz="3700">
                <a:solidFill>
                  <a:srgbClr val="BB8D4B"/>
                </a:solidFill>
                <a:latin typeface="Poppins ExtraBold"/>
                <a:ea typeface="Poppins ExtraBold"/>
                <a:cs typeface="Poppins ExtraBold"/>
                <a:sym typeface="Poppins ExtraBold"/>
              </a:defRPr>
            </a:lvl1pPr>
            <a:lvl2pPr indent="0" lvl="1" marL="313690">
              <a:lnSpc>
                <a:spcPct val="100000"/>
              </a:lnSpc>
              <a:spcBef>
                <a:spcPts val="0"/>
              </a:spcBef>
              <a:buNone/>
              <a:defRPr i="0" sz="3700">
                <a:solidFill>
                  <a:srgbClr val="BB8D4B"/>
                </a:solidFill>
                <a:latin typeface="Poppins ExtraBold"/>
                <a:ea typeface="Poppins ExtraBold"/>
                <a:cs typeface="Poppins ExtraBold"/>
                <a:sym typeface="Poppins ExtraBold"/>
              </a:defRPr>
            </a:lvl2pPr>
            <a:lvl3pPr indent="0" lvl="2" marL="313690">
              <a:lnSpc>
                <a:spcPct val="100000"/>
              </a:lnSpc>
              <a:spcBef>
                <a:spcPts val="0"/>
              </a:spcBef>
              <a:buNone/>
              <a:defRPr i="0" sz="3700">
                <a:solidFill>
                  <a:srgbClr val="BB8D4B"/>
                </a:solidFill>
                <a:latin typeface="Poppins ExtraBold"/>
                <a:ea typeface="Poppins ExtraBold"/>
                <a:cs typeface="Poppins ExtraBold"/>
                <a:sym typeface="Poppins ExtraBold"/>
              </a:defRPr>
            </a:lvl3pPr>
            <a:lvl4pPr indent="0" lvl="3" marL="313690">
              <a:lnSpc>
                <a:spcPct val="100000"/>
              </a:lnSpc>
              <a:spcBef>
                <a:spcPts val="0"/>
              </a:spcBef>
              <a:buNone/>
              <a:defRPr i="0" sz="3700">
                <a:solidFill>
                  <a:srgbClr val="BB8D4B"/>
                </a:solidFill>
                <a:latin typeface="Poppins ExtraBold"/>
                <a:ea typeface="Poppins ExtraBold"/>
                <a:cs typeface="Poppins ExtraBold"/>
                <a:sym typeface="Poppins ExtraBold"/>
              </a:defRPr>
            </a:lvl4pPr>
            <a:lvl5pPr indent="0" lvl="4" marL="313690">
              <a:lnSpc>
                <a:spcPct val="100000"/>
              </a:lnSpc>
              <a:spcBef>
                <a:spcPts val="0"/>
              </a:spcBef>
              <a:buNone/>
              <a:defRPr i="0" sz="3700">
                <a:solidFill>
                  <a:srgbClr val="BB8D4B"/>
                </a:solidFill>
                <a:latin typeface="Poppins ExtraBold"/>
                <a:ea typeface="Poppins ExtraBold"/>
                <a:cs typeface="Poppins ExtraBold"/>
                <a:sym typeface="Poppins ExtraBold"/>
              </a:defRPr>
            </a:lvl5pPr>
            <a:lvl6pPr indent="0" lvl="5" marL="313690">
              <a:lnSpc>
                <a:spcPct val="100000"/>
              </a:lnSpc>
              <a:spcBef>
                <a:spcPts val="0"/>
              </a:spcBef>
              <a:buNone/>
              <a:defRPr i="0" sz="3700">
                <a:solidFill>
                  <a:srgbClr val="BB8D4B"/>
                </a:solidFill>
                <a:latin typeface="Poppins ExtraBold"/>
                <a:ea typeface="Poppins ExtraBold"/>
                <a:cs typeface="Poppins ExtraBold"/>
                <a:sym typeface="Poppins ExtraBold"/>
              </a:defRPr>
            </a:lvl6pPr>
            <a:lvl7pPr indent="0" lvl="6" marL="313690">
              <a:lnSpc>
                <a:spcPct val="100000"/>
              </a:lnSpc>
              <a:spcBef>
                <a:spcPts val="0"/>
              </a:spcBef>
              <a:buNone/>
              <a:defRPr i="0" sz="3700">
                <a:solidFill>
                  <a:srgbClr val="BB8D4B"/>
                </a:solidFill>
                <a:latin typeface="Poppins ExtraBold"/>
                <a:ea typeface="Poppins ExtraBold"/>
                <a:cs typeface="Poppins ExtraBold"/>
                <a:sym typeface="Poppins ExtraBold"/>
              </a:defRPr>
            </a:lvl7pPr>
            <a:lvl8pPr indent="0" lvl="7" marL="313690">
              <a:lnSpc>
                <a:spcPct val="100000"/>
              </a:lnSpc>
              <a:spcBef>
                <a:spcPts val="0"/>
              </a:spcBef>
              <a:buNone/>
              <a:defRPr i="0" sz="3700">
                <a:solidFill>
                  <a:srgbClr val="BB8D4B"/>
                </a:solidFill>
                <a:latin typeface="Poppins ExtraBold"/>
                <a:ea typeface="Poppins ExtraBold"/>
                <a:cs typeface="Poppins ExtraBold"/>
                <a:sym typeface="Poppins ExtraBold"/>
              </a:defRPr>
            </a:lvl8pPr>
            <a:lvl9pPr indent="0" lvl="8" marL="313690">
              <a:lnSpc>
                <a:spcPct val="100000"/>
              </a:lnSpc>
              <a:spcBef>
                <a:spcPts val="0"/>
              </a:spcBef>
              <a:buNone/>
              <a:defRPr i="0" sz="3700">
                <a:solidFill>
                  <a:srgbClr val="BB8D4B"/>
                </a:solidFill>
                <a:latin typeface="Poppins ExtraBold"/>
                <a:ea typeface="Poppins ExtraBold"/>
                <a:cs typeface="Poppins ExtraBold"/>
                <a:sym typeface="Poppins ExtraBold"/>
              </a:defRPr>
            </a:lvl9pPr>
          </a:lstStyle>
          <a:p>
            <a:pPr indent="0" lvl="0" marL="313690" rtl="0" algn="l">
              <a:spcBef>
                <a:spcPts val="0"/>
              </a:spcBef>
              <a:spcAft>
                <a:spcPts val="0"/>
              </a:spcAft>
              <a:buNone/>
            </a:pPr>
            <a:fld id="{00000000-1234-1234-1234-123412341234}" type="slidenum">
              <a:rPr lang="en-US"/>
              <a:t>‹#›</a:t>
            </a:fld>
            <a:endParaRPr sz="1400">
              <a:solidFill>
                <a:srgbClr val="000000"/>
              </a:solidFill>
              <a:latin typeface="Poppins Black"/>
              <a:ea typeface="Poppins Black"/>
              <a:cs typeface="Poppins Black"/>
              <a:sym typeface="Poppins Black"/>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5.png"/><Relationship Id="rId4" Type="http://schemas.openxmlformats.org/officeDocument/2006/relationships/hyperlink" Target="mailto:info@biodimensionaltec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38" name="Shape 38"/>
        <p:cNvGrpSpPr/>
        <p:nvPr/>
      </p:nvGrpSpPr>
      <p:grpSpPr>
        <a:xfrm>
          <a:off x="0" y="0"/>
          <a:ext cx="0" cy="0"/>
          <a:chOff x="0" y="0"/>
          <a:chExt cx="0" cy="0"/>
        </a:xfrm>
      </p:grpSpPr>
      <p:sp>
        <p:nvSpPr>
          <p:cNvPr id="39" name="Google Shape;39;p1"/>
          <p:cNvSpPr txBox="1"/>
          <p:nvPr/>
        </p:nvSpPr>
        <p:spPr>
          <a:xfrm>
            <a:off x="1512850" y="2453775"/>
            <a:ext cx="8571000" cy="7672800"/>
          </a:xfrm>
          <a:prstGeom prst="rect">
            <a:avLst/>
          </a:prstGeom>
          <a:noFill/>
          <a:ln>
            <a:noFill/>
          </a:ln>
        </p:spPr>
        <p:txBody>
          <a:bodyPr anchorCtr="0" anchor="t" bIns="0" lIns="0" spcFirstLastPara="1" rIns="0" wrap="square" tIns="28575">
            <a:spAutoFit/>
          </a:bodyPr>
          <a:lstStyle/>
          <a:p>
            <a:pPr indent="0" lvl="0" marL="12700" marR="49530" rtl="0" algn="l">
              <a:lnSpc>
                <a:spcPct val="117222"/>
              </a:lnSpc>
              <a:spcBef>
                <a:spcPts val="0"/>
              </a:spcBef>
              <a:spcAft>
                <a:spcPts val="0"/>
              </a:spcAft>
              <a:buNone/>
            </a:pPr>
            <a:r>
              <a:rPr lang="en-US" sz="1800">
                <a:solidFill>
                  <a:srgbClr val="FFFFFF"/>
                </a:solidFill>
                <a:latin typeface="Poppins"/>
                <a:ea typeface="Poppins"/>
                <a:cs typeface="Poppins"/>
                <a:sym typeface="Poppins"/>
              </a:rPr>
              <a:t>Este programa está destinado para cualquier persona que busque crecer y anhela tener una vida plena, independientemente de a qué se dedique, alto directivo de una compañía, líder político, religioso, artista, profesional de cualquier disciplina o cualquier persona que siente el llamado a evolucionar.</a:t>
            </a:r>
            <a:endParaRPr sz="1800">
              <a:latin typeface="Poppins"/>
              <a:ea typeface="Poppins"/>
              <a:cs typeface="Poppins"/>
              <a:sym typeface="Poppins"/>
            </a:endParaRPr>
          </a:p>
          <a:p>
            <a:pPr indent="0" lvl="0" marL="12700" marR="5080" rtl="0" algn="l">
              <a:lnSpc>
                <a:spcPct val="117222"/>
              </a:lnSpc>
              <a:spcBef>
                <a:spcPts val="2130"/>
              </a:spcBef>
              <a:spcAft>
                <a:spcPts val="0"/>
              </a:spcAft>
              <a:buNone/>
            </a:pPr>
            <a:r>
              <a:rPr lang="en-US" sz="1800">
                <a:solidFill>
                  <a:srgbClr val="FFFFFF"/>
                </a:solidFill>
                <a:latin typeface="Poppins"/>
                <a:ea typeface="Poppins"/>
                <a:cs typeface="Poppins"/>
                <a:sym typeface="Poppins"/>
              </a:rPr>
              <a:t>Los niños también pueden realizar este programa a partir de los 14 años, de esta forma se irán preparando para alinearse con su vocación, dones, y desarrollando los distintos aspectos que trabaja este programa, especialmente para prepararse para liderar los grandes cambios de la humanidad.</a:t>
            </a:r>
            <a:endParaRPr sz="1800">
              <a:latin typeface="Poppins"/>
              <a:ea typeface="Poppins"/>
              <a:cs typeface="Poppins"/>
              <a:sym typeface="Poppins"/>
            </a:endParaRPr>
          </a:p>
          <a:p>
            <a:pPr indent="0" lvl="0" marL="12700" marR="59689" rtl="0" algn="l">
              <a:lnSpc>
                <a:spcPct val="117222"/>
              </a:lnSpc>
              <a:spcBef>
                <a:spcPts val="2130"/>
              </a:spcBef>
              <a:spcAft>
                <a:spcPts val="0"/>
              </a:spcAft>
              <a:buNone/>
            </a:pPr>
            <a:r>
              <a:rPr lang="en-US" sz="1800">
                <a:solidFill>
                  <a:srgbClr val="FFFFFF"/>
                </a:solidFill>
                <a:latin typeface="Poppins"/>
                <a:ea typeface="Poppins"/>
                <a:cs typeface="Poppins"/>
                <a:sym typeface="Poppins"/>
              </a:rPr>
              <a:t>Este programa actuará de distinta forma para las personas. Cada nivel que realice podrá alcanzar el desarrollo que usted pueda y esté dispuesto a recibir, cuanto más crezca más podrá notar los impactos y más consciente será de los beneficios. Estos beneficios están relacionados a generar un nuevo orden en la persona que lo alinea a su naturaleza y potencial. Este gran alineamiento hace que se logre una perspectiva de sabiduría, amor y unidad en nosotros mismos y entre nosotros y el universo, incluyendo en él, otras personas, la naturaleza y las estructuras energéticas del universo necesarias para conseguir lo que necesitamos como seres humanos. Dentro de esta unidad del hombre a su naturaleza está la capacidad de co-crear que la irá notando y gozando de sus beneficios cuanto más logre este orden esencial.</a:t>
            </a:r>
            <a:endParaRPr sz="1800">
              <a:latin typeface="Poppins"/>
              <a:ea typeface="Poppins"/>
              <a:cs typeface="Poppins"/>
              <a:sym typeface="Poppins"/>
            </a:endParaRPr>
          </a:p>
        </p:txBody>
      </p:sp>
      <p:sp>
        <p:nvSpPr>
          <p:cNvPr id="40" name="Google Shape;40;p1"/>
          <p:cNvSpPr txBox="1"/>
          <p:nvPr>
            <p:ph type="title"/>
          </p:nvPr>
        </p:nvSpPr>
        <p:spPr>
          <a:xfrm>
            <a:off x="1512850" y="1231500"/>
            <a:ext cx="10402200" cy="786300"/>
          </a:xfrm>
          <a:prstGeom prst="rect">
            <a:avLst/>
          </a:prstGeom>
          <a:noFill/>
          <a:ln>
            <a:noFill/>
          </a:ln>
        </p:spPr>
        <p:txBody>
          <a:bodyPr anchorCtr="0" anchor="t" bIns="0" lIns="0" spcFirstLastPara="1" rIns="0" wrap="square" tIns="16500">
            <a:spAutoFit/>
          </a:bodyPr>
          <a:lstStyle/>
          <a:p>
            <a:pPr indent="0" lvl="0" marL="12700" rtl="0" algn="l">
              <a:lnSpc>
                <a:spcPct val="100000"/>
              </a:lnSpc>
              <a:spcBef>
                <a:spcPts val="0"/>
              </a:spcBef>
              <a:spcAft>
                <a:spcPts val="0"/>
              </a:spcAft>
              <a:buNone/>
            </a:pPr>
            <a:r>
              <a:rPr lang="en-US" sz="5000">
                <a:solidFill>
                  <a:srgbClr val="FFFFFF"/>
                </a:solidFill>
                <a:latin typeface="Poppins ExtraBold"/>
                <a:ea typeface="Poppins ExtraBold"/>
                <a:cs typeface="Poppins ExtraBold"/>
                <a:sym typeface="Poppins ExtraBold"/>
              </a:rPr>
              <a:t>Liderazgo Biodimensional®</a:t>
            </a:r>
            <a:endParaRPr sz="5000">
              <a:latin typeface="Poppins ExtraBold"/>
              <a:ea typeface="Poppins ExtraBold"/>
              <a:cs typeface="Poppins ExtraBold"/>
              <a:sym typeface="Poppins ExtraBo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44" name="Shape 44"/>
        <p:cNvGrpSpPr/>
        <p:nvPr/>
      </p:nvGrpSpPr>
      <p:grpSpPr>
        <a:xfrm>
          <a:off x="0" y="0"/>
          <a:ext cx="0" cy="0"/>
          <a:chOff x="0" y="0"/>
          <a:chExt cx="0" cy="0"/>
        </a:xfrm>
      </p:grpSpPr>
      <p:sp>
        <p:nvSpPr>
          <p:cNvPr id="45" name="Google Shape;45;p2"/>
          <p:cNvSpPr txBox="1"/>
          <p:nvPr>
            <p:ph type="title"/>
          </p:nvPr>
        </p:nvSpPr>
        <p:spPr>
          <a:xfrm>
            <a:off x="1512843" y="1231500"/>
            <a:ext cx="3921600" cy="786300"/>
          </a:xfrm>
          <a:prstGeom prst="rect">
            <a:avLst/>
          </a:prstGeom>
          <a:noFill/>
          <a:ln>
            <a:noFill/>
          </a:ln>
        </p:spPr>
        <p:txBody>
          <a:bodyPr anchorCtr="0" anchor="t" bIns="0" lIns="0" spcFirstLastPara="1" rIns="0" wrap="square" tIns="16500">
            <a:spAutoFit/>
          </a:bodyPr>
          <a:lstStyle/>
          <a:p>
            <a:pPr indent="0" lvl="0" marL="12700" rtl="0" algn="l">
              <a:lnSpc>
                <a:spcPct val="100000"/>
              </a:lnSpc>
              <a:spcBef>
                <a:spcPts val="0"/>
              </a:spcBef>
              <a:spcAft>
                <a:spcPts val="0"/>
              </a:spcAft>
              <a:buNone/>
            </a:pPr>
            <a:r>
              <a:rPr lang="en-US" sz="5000">
                <a:solidFill>
                  <a:srgbClr val="FFFFFF"/>
                </a:solidFill>
                <a:latin typeface="Poppins ExtraBold"/>
                <a:ea typeface="Poppins ExtraBold"/>
                <a:cs typeface="Poppins ExtraBold"/>
                <a:sym typeface="Poppins ExtraBold"/>
              </a:rPr>
              <a:t>I</a:t>
            </a:r>
            <a:r>
              <a:rPr lang="en-US" sz="5000">
                <a:solidFill>
                  <a:srgbClr val="FFFFFF"/>
                </a:solidFill>
                <a:latin typeface="Poppins ExtraBold"/>
                <a:ea typeface="Poppins ExtraBold"/>
                <a:cs typeface="Poppins ExtraBold"/>
                <a:sym typeface="Poppins ExtraBold"/>
              </a:rPr>
              <a:t>ndice</a:t>
            </a:r>
            <a:endParaRPr sz="5000">
              <a:latin typeface="Poppins ExtraBold"/>
              <a:ea typeface="Poppins ExtraBold"/>
              <a:cs typeface="Poppins ExtraBold"/>
              <a:sym typeface="Poppins ExtraBold"/>
            </a:endParaRPr>
          </a:p>
        </p:txBody>
      </p:sp>
      <p:sp>
        <p:nvSpPr>
          <p:cNvPr id="46" name="Google Shape;46;p2"/>
          <p:cNvSpPr txBox="1"/>
          <p:nvPr/>
        </p:nvSpPr>
        <p:spPr>
          <a:xfrm>
            <a:off x="3375699" y="2385375"/>
            <a:ext cx="9772200" cy="7815600"/>
          </a:xfrm>
          <a:prstGeom prst="rect">
            <a:avLst/>
          </a:prstGeom>
          <a:noFill/>
          <a:ln>
            <a:noFill/>
          </a:ln>
        </p:spPr>
        <p:txBody>
          <a:bodyPr anchorCtr="0" anchor="t" bIns="0" lIns="0" spcFirstLastPara="1" rIns="0" wrap="square" tIns="69200">
            <a:spAutoFit/>
          </a:bodyPr>
          <a:lstStyle/>
          <a:p>
            <a:pPr indent="0" lvl="0" marL="0" rtl="0" algn="l">
              <a:lnSpc>
                <a:spcPct val="115000"/>
              </a:lnSpc>
              <a:spcBef>
                <a:spcPts val="0"/>
              </a:spcBef>
              <a:spcAft>
                <a:spcPts val="0"/>
              </a:spcAft>
              <a:buNone/>
            </a:pPr>
            <a:r>
              <a:rPr lang="en-US" sz="1650">
                <a:solidFill>
                  <a:srgbClr val="FFFFFF"/>
                </a:solidFill>
                <a:latin typeface="Poppins Medium"/>
                <a:ea typeface="Poppins Medium"/>
                <a:cs typeface="Poppins Medium"/>
                <a:sym typeface="Poppins Medium"/>
              </a:rPr>
              <a:t>Conocimiento sobre los componentes y sentido de este programa</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Los planos de la consciencia, la Neurociencia y la Tecnología Biodimensional</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¿Cuáles son las etapas del programa?</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1</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Nivel 2</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3</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4</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Nivel 5</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6</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7</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Nivel 8</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9</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10</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Nivel 11</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Nivel 12</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Nivel 13</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Duración del programa</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Los resultados que puede esperar de realizar este programa</a:t>
            </a:r>
            <a:endParaRPr sz="1650">
              <a:latin typeface="Poppins Medium"/>
              <a:ea typeface="Poppins Medium"/>
              <a:cs typeface="Poppins Medium"/>
              <a:sym typeface="Poppins Medium"/>
            </a:endParaRPr>
          </a:p>
          <a:p>
            <a:pPr indent="0" lvl="0" marL="0" rtl="0" algn="l">
              <a:lnSpc>
                <a:spcPct val="115000"/>
              </a:lnSpc>
              <a:spcBef>
                <a:spcPts val="640"/>
              </a:spcBef>
              <a:spcAft>
                <a:spcPts val="0"/>
              </a:spcAft>
              <a:buNone/>
            </a:pPr>
            <a:r>
              <a:rPr lang="en-US" sz="1650">
                <a:solidFill>
                  <a:srgbClr val="FFFFFF"/>
                </a:solidFill>
                <a:latin typeface="Poppins Medium"/>
                <a:ea typeface="Poppins Medium"/>
                <a:cs typeface="Poppins Medium"/>
                <a:sym typeface="Poppins Medium"/>
              </a:rPr>
              <a:t>Diagnósticos Personalizados</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Tipos de diagnósticos</a:t>
            </a:r>
            <a:endParaRPr sz="1650">
              <a:latin typeface="Poppins Medium"/>
              <a:ea typeface="Poppins Medium"/>
              <a:cs typeface="Poppins Medium"/>
              <a:sym typeface="Poppins Medium"/>
            </a:endParaRPr>
          </a:p>
          <a:p>
            <a:pPr indent="0" lvl="0" marL="0" rtl="0" algn="l">
              <a:lnSpc>
                <a:spcPct val="115000"/>
              </a:lnSpc>
              <a:spcBef>
                <a:spcPts val="645"/>
              </a:spcBef>
              <a:spcAft>
                <a:spcPts val="0"/>
              </a:spcAft>
              <a:buNone/>
            </a:pPr>
            <a:r>
              <a:rPr lang="en-US" sz="1650">
                <a:solidFill>
                  <a:srgbClr val="FFFFFF"/>
                </a:solidFill>
                <a:latin typeface="Poppins Medium"/>
                <a:ea typeface="Poppins Medium"/>
                <a:cs typeface="Poppins Medium"/>
                <a:sym typeface="Poppins Medium"/>
              </a:rPr>
              <a:t>Actividades Complementarias</a:t>
            </a:r>
            <a:endParaRPr sz="1650">
              <a:latin typeface="Poppins Medium"/>
              <a:ea typeface="Poppins Medium"/>
              <a:cs typeface="Poppins Medium"/>
              <a:sym typeface="Poppins Medium"/>
            </a:endParaRPr>
          </a:p>
        </p:txBody>
      </p:sp>
      <p:cxnSp>
        <p:nvCxnSpPr>
          <p:cNvPr id="47" name="Google Shape;47;p2"/>
          <p:cNvCxnSpPr/>
          <p:nvPr/>
        </p:nvCxnSpPr>
        <p:spPr>
          <a:xfrm>
            <a:off x="2116425" y="2465200"/>
            <a:ext cx="0" cy="7384200"/>
          </a:xfrm>
          <a:prstGeom prst="straightConnector1">
            <a:avLst/>
          </a:prstGeom>
          <a:noFill/>
          <a:ln cap="flat" cmpd="sng" w="38100">
            <a:solidFill>
              <a:schemeClr val="lt1"/>
            </a:solidFill>
            <a:prstDash val="solid"/>
            <a:round/>
            <a:headEnd len="med" w="med" type="none"/>
            <a:tailEnd len="med" w="med" type="none"/>
          </a:ln>
        </p:spPr>
      </p:cxnSp>
      <p:sp>
        <p:nvSpPr>
          <p:cNvPr id="48" name="Google Shape;48;p2"/>
          <p:cNvSpPr txBox="1"/>
          <p:nvPr/>
        </p:nvSpPr>
        <p:spPr>
          <a:xfrm>
            <a:off x="2657050" y="2389000"/>
            <a:ext cx="511800" cy="7815600"/>
          </a:xfrm>
          <a:prstGeom prst="rect">
            <a:avLst/>
          </a:prstGeom>
          <a:noFill/>
          <a:ln>
            <a:noFill/>
          </a:ln>
        </p:spPr>
        <p:txBody>
          <a:bodyPr anchorCtr="0" anchor="t" bIns="0" lIns="0" spcFirstLastPara="1" rIns="0" wrap="square" tIns="69200">
            <a:noAutofit/>
          </a:bodyPr>
          <a:lstStyle/>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3</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4</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6</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7</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8</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9</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10</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11</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12</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13</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14</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15</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16</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17</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18</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19</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20</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21</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22</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23</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rPr lang="en-US" sz="1650">
                <a:solidFill>
                  <a:srgbClr val="DCBD7E"/>
                </a:solidFill>
                <a:latin typeface="Poppins ExtraBold"/>
                <a:ea typeface="Poppins ExtraBold"/>
                <a:cs typeface="Poppins ExtraBold"/>
                <a:sym typeface="Poppins ExtraBold"/>
              </a:rPr>
              <a:t>24</a:t>
            </a:r>
            <a:endParaRPr sz="1650">
              <a:solidFill>
                <a:srgbClr val="DCBD7E"/>
              </a:solidFill>
              <a:latin typeface="Poppins ExtraBold"/>
              <a:ea typeface="Poppins ExtraBold"/>
              <a:cs typeface="Poppins ExtraBold"/>
              <a:sym typeface="Poppins ExtraBold"/>
            </a:endParaRPr>
          </a:p>
          <a:p>
            <a:pPr indent="0" lvl="0" marL="0" rtl="0" algn="l">
              <a:lnSpc>
                <a:spcPct val="115000"/>
              </a:lnSpc>
              <a:spcBef>
                <a:spcPts val="645"/>
              </a:spcBef>
              <a:spcAft>
                <a:spcPts val="0"/>
              </a:spcAft>
              <a:buNone/>
            </a:pPr>
            <a:r>
              <a:t/>
            </a:r>
            <a:endParaRPr sz="1650">
              <a:solidFill>
                <a:srgbClr val="DCBD7E"/>
              </a:solidFill>
              <a:latin typeface="Poppins ExtraBold"/>
              <a:ea typeface="Poppins ExtraBold"/>
              <a:cs typeface="Poppins ExtraBold"/>
              <a:sym typeface="Poppins Extra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52" name="Shape 52"/>
        <p:cNvGrpSpPr/>
        <p:nvPr/>
      </p:nvGrpSpPr>
      <p:grpSpPr>
        <a:xfrm>
          <a:off x="0" y="0"/>
          <a:ext cx="0" cy="0"/>
          <a:chOff x="0" y="0"/>
          <a:chExt cx="0" cy="0"/>
        </a:xfrm>
      </p:grpSpPr>
      <p:sp>
        <p:nvSpPr>
          <p:cNvPr id="53" name="Google Shape;53;p3"/>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b="1" lang="en-US">
                <a:latin typeface="Poppins"/>
                <a:ea typeface="Poppins"/>
                <a:cs typeface="Poppins"/>
                <a:sym typeface="Poppins"/>
              </a:rPr>
              <a:t>Conocimiento sobre los componentes y sentido de este programa</a:t>
            </a:r>
            <a:endParaRPr b="1">
              <a:latin typeface="Poppins"/>
              <a:ea typeface="Poppins"/>
              <a:cs typeface="Poppins"/>
              <a:sym typeface="Poppins"/>
            </a:endParaRPr>
          </a:p>
        </p:txBody>
      </p:sp>
      <p:sp>
        <p:nvSpPr>
          <p:cNvPr id="54" name="Google Shape;54;p3"/>
          <p:cNvSpPr txBox="1"/>
          <p:nvPr>
            <p:ph idx="1" type="body"/>
          </p:nvPr>
        </p:nvSpPr>
        <p:spPr>
          <a:xfrm>
            <a:off x="2106728" y="3056619"/>
            <a:ext cx="15764400" cy="5428200"/>
          </a:xfrm>
          <a:prstGeom prst="rect">
            <a:avLst/>
          </a:prstGeom>
          <a:noFill/>
          <a:ln>
            <a:noFill/>
          </a:ln>
        </p:spPr>
        <p:txBody>
          <a:bodyPr anchorCtr="0" anchor="t" bIns="0" lIns="0" spcFirstLastPara="1" rIns="0" wrap="square" tIns="46975">
            <a:spAutoFit/>
          </a:bodyPr>
          <a:lstStyle/>
          <a:p>
            <a:pPr indent="0" lvl="0" marL="12700" marR="391160" rtl="0" algn="l">
              <a:lnSpc>
                <a:spcPct val="107500"/>
              </a:lnSpc>
              <a:spcBef>
                <a:spcPts val="0"/>
              </a:spcBef>
              <a:spcAft>
                <a:spcPts val="0"/>
              </a:spcAft>
              <a:buNone/>
            </a:pPr>
            <a:r>
              <a:rPr lang="en-US">
                <a:latin typeface="Poppins"/>
                <a:ea typeface="Poppins"/>
                <a:cs typeface="Poppins"/>
                <a:sym typeface="Poppins"/>
              </a:rPr>
              <a:t>Cuanto más se entrega el líder a su propósito (sentido de vida no racionalizado) más basto se vuelve el mundo de las posibilidades, y cuanto más desarrolle su </a:t>
            </a:r>
            <a:r>
              <a:rPr lang="en-US">
                <a:latin typeface="Poppins"/>
                <a:ea typeface="Poppins"/>
                <a:cs typeface="Poppins"/>
                <a:sym typeface="Poppins"/>
              </a:rPr>
              <a:t>conciencia</a:t>
            </a:r>
            <a:r>
              <a:rPr lang="en-US">
                <a:latin typeface="Poppins"/>
                <a:ea typeface="Poppins"/>
                <a:cs typeface="Poppins"/>
                <a:sym typeface="Poppins"/>
              </a:rPr>
              <a:t> más genera crecimiento y prosperidad, saltando a otras estancias evolutivas.</a:t>
            </a:r>
            <a:endParaRPr>
              <a:latin typeface="Poppins"/>
              <a:ea typeface="Poppins"/>
              <a:cs typeface="Poppins"/>
              <a:sym typeface="Poppins"/>
            </a:endParaRPr>
          </a:p>
          <a:p>
            <a:pPr indent="0" lvl="0" marL="12700" marR="5080" rtl="0" algn="l">
              <a:lnSpc>
                <a:spcPct val="107500"/>
              </a:lnSpc>
              <a:spcBef>
                <a:spcPts val="1730"/>
              </a:spcBef>
              <a:spcAft>
                <a:spcPts val="0"/>
              </a:spcAft>
              <a:buNone/>
            </a:pPr>
            <a:r>
              <a:rPr lang="en-US">
                <a:latin typeface="Poppins"/>
                <a:ea typeface="Poppins"/>
                <a:cs typeface="Poppins"/>
                <a:sym typeface="Poppins"/>
              </a:rPr>
              <a:t>El líder biodimensional desarrolla grandes poderes y capacidades de transformar no sólo su vida sino todo su medio. Son personas que desarrollan su </a:t>
            </a:r>
            <a:r>
              <a:rPr lang="en-US">
                <a:latin typeface="Poppins"/>
                <a:ea typeface="Poppins"/>
                <a:cs typeface="Poppins"/>
                <a:sym typeface="Poppins"/>
              </a:rPr>
              <a:t>conciencia</a:t>
            </a:r>
            <a:r>
              <a:rPr lang="en-US">
                <a:latin typeface="Poppins"/>
                <a:ea typeface="Poppins"/>
                <a:cs typeface="Poppins"/>
                <a:sym typeface="Poppins"/>
              </a:rPr>
              <a:t>, son libres, tienen un fuerte propósito y capaces de mover la prosperidad y el crecimiento para sí mismo y para los demás. Lo que distingue al líder biodimensional de otros líderes es precisamente la consciencia de unidad que tiene con todo aquello que forma parte de su existencia.</a:t>
            </a:r>
            <a:endParaRPr>
              <a:latin typeface="Poppins"/>
              <a:ea typeface="Poppins"/>
              <a:cs typeface="Poppins"/>
              <a:sym typeface="Poppins"/>
            </a:endParaRPr>
          </a:p>
          <a:p>
            <a:pPr indent="0" lvl="0" marL="12700" marR="488315" rtl="0" algn="l">
              <a:lnSpc>
                <a:spcPct val="107500"/>
              </a:lnSpc>
              <a:spcBef>
                <a:spcPts val="15"/>
              </a:spcBef>
              <a:spcAft>
                <a:spcPts val="0"/>
              </a:spcAft>
              <a:buNone/>
            </a:pPr>
            <a:r>
              <a:rPr lang="en-US">
                <a:latin typeface="Poppins"/>
                <a:ea typeface="Poppins"/>
                <a:cs typeface="Poppins"/>
                <a:sym typeface="Poppins"/>
              </a:rPr>
              <a:t>Será el líder biodimensional el que sea capaz de generar los grandes procesos transformadores hacia una sociedad con valores de nobleza, fraternidad, prosperidad y espiritualidad, pero será elevando los estándares en la capacidad de generar nuevas realidades que impactan en una mejor calidad de vida y bienestar, promoviendo la evolución.</a:t>
            </a:r>
            <a:endParaRPr>
              <a:latin typeface="Poppins"/>
              <a:ea typeface="Poppins"/>
              <a:cs typeface="Poppins"/>
              <a:sym typeface="Poppins"/>
            </a:endParaRPr>
          </a:p>
          <a:p>
            <a:pPr indent="0" lvl="0" marL="12700" marR="20955" rtl="0" algn="l">
              <a:lnSpc>
                <a:spcPct val="107500"/>
              </a:lnSpc>
              <a:spcBef>
                <a:spcPts val="1730"/>
              </a:spcBef>
              <a:spcAft>
                <a:spcPts val="0"/>
              </a:spcAft>
              <a:buNone/>
            </a:pPr>
            <a:r>
              <a:rPr lang="en-US">
                <a:latin typeface="Poppins"/>
                <a:ea typeface="Poppins"/>
                <a:cs typeface="Poppins"/>
                <a:sym typeface="Poppins"/>
              </a:rPr>
              <a:t>El concepto de evolución con el que este líder se maneja es tanto física como espiritual y se verá a lo largo de los años. Una gran ola casi inundación tecnológica surgirá en el mundo que afectarán al ser humano, y esto será producto de la evolución del hombre y a lo que necesitamos ir adecuándonos a medida que vamos evolucionando por eso este programa incluye la adaptación del hombre a los grandes cambios que otros van a generar y adecuarnos a los grandes cambios que como líderes cada uno desde su propia autoridad tendrá que generar.</a:t>
            </a:r>
            <a:endParaRPr>
              <a:latin typeface="Poppins"/>
              <a:ea typeface="Poppins"/>
              <a:cs typeface="Poppins"/>
              <a:sym typeface="Poppins"/>
            </a:endParaRPr>
          </a:p>
          <a:p>
            <a:pPr indent="0" lvl="0" marL="12700" rtl="0" algn="l">
              <a:lnSpc>
                <a:spcPct val="100000"/>
              </a:lnSpc>
              <a:spcBef>
                <a:spcPts val="1875"/>
              </a:spcBef>
              <a:spcAft>
                <a:spcPts val="0"/>
              </a:spcAft>
              <a:buNone/>
            </a:pPr>
            <a:r>
              <a:rPr b="1" lang="en-US" sz="2750">
                <a:solidFill>
                  <a:srgbClr val="BB8D4B"/>
                </a:solidFill>
                <a:latin typeface="Poppins"/>
                <a:ea typeface="Poppins"/>
                <a:cs typeface="Poppins"/>
                <a:sym typeface="Poppins"/>
              </a:rPr>
              <a:t>Iniciación</a:t>
            </a:r>
            <a:endParaRPr b="1" sz="2750">
              <a:latin typeface="Poppins"/>
              <a:ea typeface="Poppins"/>
              <a:cs typeface="Poppins"/>
              <a:sym typeface="Poppins"/>
            </a:endParaRPr>
          </a:p>
          <a:p>
            <a:pPr indent="0" lvl="0" marL="12700" marR="250825" rtl="0" algn="l">
              <a:lnSpc>
                <a:spcPct val="107500"/>
              </a:lnSpc>
              <a:spcBef>
                <a:spcPts val="1520"/>
              </a:spcBef>
              <a:spcAft>
                <a:spcPts val="0"/>
              </a:spcAft>
              <a:buNone/>
            </a:pPr>
            <a:r>
              <a:rPr lang="en-US">
                <a:latin typeface="Poppins"/>
                <a:ea typeface="Poppins"/>
                <a:cs typeface="Poppins"/>
                <a:sym typeface="Poppins"/>
              </a:rPr>
              <a:t>La utilización del 90% de las técnicas utilizadas en este programa actúan como una iniciación, eso significa que nos transfiere un poder que permite logremos algo específico y que está detallado en cada una de las actividades.</a:t>
            </a:r>
            <a:endParaRPr>
              <a:latin typeface="Poppins"/>
              <a:ea typeface="Poppins"/>
              <a:cs typeface="Poppins"/>
              <a:sym typeface="Poppins"/>
            </a:endParaRPr>
          </a:p>
        </p:txBody>
      </p:sp>
      <p:sp>
        <p:nvSpPr>
          <p:cNvPr id="55" name="Google Shape;55;p3"/>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59" name="Shape 59"/>
        <p:cNvGrpSpPr/>
        <p:nvPr/>
      </p:nvGrpSpPr>
      <p:grpSpPr>
        <a:xfrm>
          <a:off x="0" y="0"/>
          <a:ext cx="0" cy="0"/>
          <a:chOff x="0" y="0"/>
          <a:chExt cx="0" cy="0"/>
        </a:xfrm>
      </p:grpSpPr>
      <p:sp>
        <p:nvSpPr>
          <p:cNvPr id="60" name="Google Shape;60;p4"/>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b="1" lang="en-US">
                <a:latin typeface="Poppins"/>
                <a:ea typeface="Poppins"/>
                <a:cs typeface="Poppins"/>
                <a:sym typeface="Poppins"/>
              </a:rPr>
              <a:t>Los planos de la consciencia, la Neurociencia y la Tecnología Biodimensional</a:t>
            </a:r>
            <a:endParaRPr b="1">
              <a:latin typeface="Poppins"/>
              <a:ea typeface="Poppins"/>
              <a:cs typeface="Poppins"/>
              <a:sym typeface="Poppins"/>
            </a:endParaRPr>
          </a:p>
        </p:txBody>
      </p:sp>
      <p:sp>
        <p:nvSpPr>
          <p:cNvPr id="61" name="Google Shape;61;p4"/>
          <p:cNvSpPr txBox="1"/>
          <p:nvPr/>
        </p:nvSpPr>
        <p:spPr>
          <a:xfrm>
            <a:off x="2106733" y="3056619"/>
            <a:ext cx="15842100" cy="7239300"/>
          </a:xfrm>
          <a:prstGeom prst="rect">
            <a:avLst/>
          </a:prstGeom>
          <a:noFill/>
          <a:ln>
            <a:noFill/>
          </a:ln>
        </p:spPr>
        <p:txBody>
          <a:bodyPr anchorCtr="0" anchor="t" bIns="0" lIns="0" spcFirstLastPara="1" rIns="0" wrap="square" tIns="46975">
            <a:spAutoFit/>
          </a:bodyPr>
          <a:lstStyle/>
          <a:p>
            <a:pPr indent="0" lvl="0" marL="12700" marR="1207135" rtl="0" algn="l">
              <a:lnSpc>
                <a:spcPct val="104242"/>
              </a:lnSpc>
              <a:spcBef>
                <a:spcPts val="0"/>
              </a:spcBef>
              <a:spcAft>
                <a:spcPts val="0"/>
              </a:spcAft>
              <a:buNone/>
            </a:pPr>
            <a:r>
              <a:rPr lang="en-US" sz="1650">
                <a:latin typeface="Poppins"/>
                <a:ea typeface="Poppins"/>
                <a:cs typeface="Poppins"/>
                <a:sym typeface="Poppins"/>
              </a:rPr>
              <a:t>Para la ciencia la consciencia sigue siendo, más allá de los avances al respecto, un gran misterio o dicho de otro modo un campo vasto de investigación que no se ha logrado determinar muchas de las cosas que suceden a nivel del cerebro.</a:t>
            </a:r>
            <a:endParaRPr sz="1650">
              <a:latin typeface="Poppins"/>
              <a:ea typeface="Poppins"/>
              <a:cs typeface="Poppins"/>
              <a:sym typeface="Poppins"/>
            </a:endParaRPr>
          </a:p>
          <a:p>
            <a:pPr indent="0" lvl="0" marL="12700" marR="50165" rtl="0" algn="l">
              <a:lnSpc>
                <a:spcPct val="104242"/>
              </a:lnSpc>
              <a:spcBef>
                <a:spcPts val="10"/>
              </a:spcBef>
              <a:spcAft>
                <a:spcPts val="0"/>
              </a:spcAft>
              <a:buNone/>
            </a:pPr>
            <a:r>
              <a:rPr lang="en-US" sz="1650">
                <a:latin typeface="Poppins"/>
                <a:ea typeface="Poppins"/>
                <a:cs typeface="Poppins"/>
                <a:sym typeface="Poppins"/>
              </a:rPr>
              <a:t>Esto es debido que más que del cerebro es materia de los campos energéticos que en muchos casos aún no se han podido comprobar a través de la ciencia, tal es el caso de los chakras, por ejemplo. A pesar de ello hay muchas culturas y disciplinas de sanación que trabajan con ellos y la Kundalini. De alguna manera en el tratado “Crítica de la razón pura” de 1781 de Immanuel Kant hace referencia que la mente se basa en lo que llamó “a priori forms”, que son las capacidades y conocimientos que están en nosotros ante que todas las explicaciones. Es por ello que Kant decía la consciencia es algo que no tiene una explicación, pues le atribuye la característica de ser magia, y ésta es algo que viene a cada uno por acto divino.</a:t>
            </a:r>
            <a:endParaRPr sz="1650">
              <a:latin typeface="Poppins"/>
              <a:ea typeface="Poppins"/>
              <a:cs typeface="Poppins"/>
              <a:sym typeface="Poppins"/>
            </a:endParaRPr>
          </a:p>
          <a:p>
            <a:pPr indent="0" lvl="0" marL="12700" marR="92075" rtl="0" algn="l">
              <a:lnSpc>
                <a:spcPct val="104242"/>
              </a:lnSpc>
              <a:spcBef>
                <a:spcPts val="15"/>
              </a:spcBef>
              <a:spcAft>
                <a:spcPts val="0"/>
              </a:spcAft>
              <a:buNone/>
            </a:pPr>
            <a:r>
              <a:rPr lang="en-US" sz="1650">
                <a:latin typeface="Poppins"/>
                <a:ea typeface="Poppins"/>
                <a:cs typeface="Poppins"/>
                <a:sym typeface="Poppins"/>
              </a:rPr>
              <a:t>Y es esto justamente lo que ocurre cuando trabajamos con nuestra energía, porque en ella hay conocimientos, solo necesitamos activarla en los casos que no las tengamos activa. Y estos conocimientos tienen un origen espiritual por ello es tan complejo para la ciencia encontrar su explicación. Ese es el caso de muchos sabios y adelantados a su tiempo, e incluso el caso de Nostradamus.</a:t>
            </a:r>
            <a:endParaRPr sz="1650">
              <a:latin typeface="Poppins"/>
              <a:ea typeface="Poppins"/>
              <a:cs typeface="Poppins"/>
              <a:sym typeface="Poppins"/>
            </a:endParaRPr>
          </a:p>
          <a:p>
            <a:pPr indent="0" lvl="0" marL="12700" marR="220979" rtl="0" algn="l">
              <a:lnSpc>
                <a:spcPct val="104242"/>
              </a:lnSpc>
              <a:spcBef>
                <a:spcPts val="1730"/>
              </a:spcBef>
              <a:spcAft>
                <a:spcPts val="0"/>
              </a:spcAft>
              <a:buNone/>
            </a:pPr>
            <a:r>
              <a:rPr lang="en-US" sz="1650">
                <a:latin typeface="Poppins"/>
                <a:ea typeface="Poppins"/>
                <a:cs typeface="Poppins"/>
                <a:sym typeface="Poppins"/>
              </a:rPr>
              <a:t>Pongamos como ejemplo los chakras porque es algo que culturalmente está aceptado, muchos trabajan con ellos y aún no se han logrado medir, a pesar que su origen data del siglo II d. C., donde se habla de ellos en el Yoga-kundalini-upanishad (uno de los 200 antiguos textos hinduistas), y a pesar de ello no se han logrado medir. Esto es debido a que tiene su origen en cuestiones espirituales y de energías sutiles. Sólo los que pueden acceder a ellas (energías sutiles) pueden hablar y recoger el conocimiento que hay en ellas, y luego la experiencia aplicada de dicho conocimiento relata la verdad de los hechos, hasta que es social y culturalmente aceptado como “verdad”.</a:t>
            </a:r>
            <a:endParaRPr sz="1650">
              <a:latin typeface="Poppins"/>
              <a:ea typeface="Poppins"/>
              <a:cs typeface="Poppins"/>
              <a:sym typeface="Poppins"/>
            </a:endParaRPr>
          </a:p>
          <a:p>
            <a:pPr indent="0" lvl="0" marL="12700" rtl="0" algn="l">
              <a:lnSpc>
                <a:spcPct val="100000"/>
              </a:lnSpc>
              <a:spcBef>
                <a:spcPts val="1465"/>
              </a:spcBef>
              <a:spcAft>
                <a:spcPts val="0"/>
              </a:spcAft>
              <a:buNone/>
            </a:pPr>
            <a:r>
              <a:rPr lang="en-US" sz="1650">
                <a:latin typeface="Poppins"/>
                <a:ea typeface="Poppins"/>
                <a:cs typeface="Poppins"/>
                <a:sym typeface="Poppins"/>
              </a:rPr>
              <a:t>Es así como se dio origen al desarrollo de todo este programa y de la tecnología biodimensional.</a:t>
            </a:r>
            <a:endParaRPr sz="1650">
              <a:latin typeface="Poppins"/>
              <a:ea typeface="Poppins"/>
              <a:cs typeface="Poppins"/>
              <a:sym typeface="Poppins"/>
            </a:endParaRPr>
          </a:p>
          <a:p>
            <a:pPr indent="0" lvl="0" marL="12700" marR="370205" rtl="0" algn="l">
              <a:lnSpc>
                <a:spcPct val="104242"/>
              </a:lnSpc>
              <a:spcBef>
                <a:spcPts val="1739"/>
              </a:spcBef>
              <a:spcAft>
                <a:spcPts val="0"/>
              </a:spcAft>
              <a:buNone/>
            </a:pPr>
            <a:r>
              <a:rPr lang="en-US" sz="1650">
                <a:latin typeface="Poppins"/>
                <a:ea typeface="Poppins"/>
                <a:cs typeface="Poppins"/>
                <a:sym typeface="Poppins"/>
              </a:rPr>
              <a:t>El gran desarrollo de la conciencia y apertura de las personas a la espiritualidad hará que estas capacidades sean cada vez más aceptadas y comiencen a surgir una serie de conocimientos nuevos a los que la ciencia tendrá que ir aggiornándose y buscando evidenciarlo en el plano físico.</a:t>
            </a:r>
            <a:endParaRPr sz="1650">
              <a:latin typeface="Poppins"/>
              <a:ea typeface="Poppins"/>
              <a:cs typeface="Poppins"/>
              <a:sym typeface="Poppins"/>
            </a:endParaRPr>
          </a:p>
          <a:p>
            <a:pPr indent="0" lvl="0" marL="12700" marR="5080" rtl="0" algn="l">
              <a:lnSpc>
                <a:spcPct val="104242"/>
              </a:lnSpc>
              <a:spcBef>
                <a:spcPts val="10"/>
              </a:spcBef>
              <a:spcAft>
                <a:spcPts val="0"/>
              </a:spcAft>
              <a:buNone/>
            </a:pPr>
            <a:r>
              <a:rPr lang="en-US" sz="1650">
                <a:latin typeface="Poppins"/>
                <a:ea typeface="Poppins"/>
                <a:cs typeface="Poppins"/>
                <a:sym typeface="Poppins"/>
              </a:rPr>
              <a:t>De alguna manera la acupuntura es una expresión de lo que estamos mencionando, ya que, si bien la acupuntura es considerada una pseudociencia, sin embargo, este componente de la Medicina Tradicional China tiene una gran aceptación además de ser usada por gran cantidad de personas en el tratamiento de enfermedades.</a:t>
            </a:r>
            <a:endParaRPr sz="1650">
              <a:latin typeface="Poppins"/>
              <a:ea typeface="Poppins"/>
              <a:cs typeface="Poppins"/>
              <a:sym typeface="Poppins"/>
            </a:endParaRPr>
          </a:p>
          <a:p>
            <a:pPr indent="0" lvl="0" marL="12700" marR="728980" rtl="0" algn="l">
              <a:lnSpc>
                <a:spcPct val="104242"/>
              </a:lnSpc>
              <a:spcBef>
                <a:spcPts val="1730"/>
              </a:spcBef>
              <a:spcAft>
                <a:spcPts val="0"/>
              </a:spcAft>
              <a:buNone/>
            </a:pPr>
            <a:r>
              <a:rPr lang="en-US" sz="1650">
                <a:latin typeface="Poppins"/>
                <a:ea typeface="Poppins"/>
                <a:cs typeface="Poppins"/>
                <a:sym typeface="Poppins"/>
              </a:rPr>
              <a:t>Las personas que mejor logren utilizar y poner al servicio de los demás estos conocimientos serán los líderes biodimensionales, porque lograrán materializarlos en algo que mejore la calidad de vida de la humanidad.</a:t>
            </a:r>
            <a:endParaRPr sz="1650">
              <a:latin typeface="Poppins"/>
              <a:ea typeface="Poppins"/>
              <a:cs typeface="Poppins"/>
              <a:sym typeface="Poppins"/>
            </a:endParaRPr>
          </a:p>
        </p:txBody>
      </p:sp>
      <p:sp>
        <p:nvSpPr>
          <p:cNvPr id="62" name="Google Shape;62;p4"/>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66" name="Shape 66"/>
        <p:cNvGrpSpPr/>
        <p:nvPr/>
      </p:nvGrpSpPr>
      <p:grpSpPr>
        <a:xfrm>
          <a:off x="0" y="0"/>
          <a:ext cx="0" cy="0"/>
          <a:chOff x="0" y="0"/>
          <a:chExt cx="0" cy="0"/>
        </a:xfrm>
      </p:grpSpPr>
      <p:sp>
        <p:nvSpPr>
          <p:cNvPr id="67" name="Google Shape;67;p5"/>
          <p:cNvSpPr txBox="1"/>
          <p:nvPr/>
        </p:nvSpPr>
        <p:spPr>
          <a:xfrm>
            <a:off x="2106733" y="2512996"/>
            <a:ext cx="15879300" cy="67554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De lo contrario es muy fácil caer en una cortina de humo donde nos perdemos en el ego espiritual, sin generar un cambio de vida para los demás. Esta fue la causa de muchas personas que con grandes capacidades perdieron el foco de servicio a los demás, vanagloriándose de sus dones y  generaron un gran daño social que afectó al acceso y entendimiento de este mundo tan poco conocido y temido por la mayoría de las personas.</a:t>
            </a:r>
            <a:endParaRPr sz="1650">
              <a:latin typeface="Poppins"/>
              <a:ea typeface="Poppins"/>
              <a:cs typeface="Poppins"/>
              <a:sym typeface="Poppins"/>
            </a:endParaRPr>
          </a:p>
          <a:p>
            <a:pPr indent="0" lvl="0" marL="12700" marR="835025" rtl="0" algn="l">
              <a:lnSpc>
                <a:spcPct val="104242"/>
              </a:lnSpc>
              <a:spcBef>
                <a:spcPts val="10"/>
              </a:spcBef>
              <a:spcAft>
                <a:spcPts val="0"/>
              </a:spcAft>
              <a:buNone/>
            </a:pPr>
            <a:r>
              <a:rPr lang="en-US" sz="1650">
                <a:latin typeface="Poppins"/>
                <a:ea typeface="Poppins"/>
                <a:cs typeface="Poppins"/>
                <a:sym typeface="Poppins"/>
              </a:rPr>
              <a:t>Unir espiritualidad y mundo físico, y usar el crecimiento espiritual como la clave de materializar nuevas realidades es el propósito central de los programas de BDT.</a:t>
            </a:r>
            <a:endParaRPr sz="1650">
              <a:latin typeface="Poppins"/>
              <a:ea typeface="Poppins"/>
              <a:cs typeface="Poppins"/>
              <a:sym typeface="Poppins"/>
            </a:endParaRPr>
          </a:p>
          <a:p>
            <a:pPr indent="0" lvl="0" marL="12700" marR="534670" rtl="0" algn="just">
              <a:lnSpc>
                <a:spcPct val="104242"/>
              </a:lnSpc>
              <a:spcBef>
                <a:spcPts val="1730"/>
              </a:spcBef>
              <a:spcAft>
                <a:spcPts val="0"/>
              </a:spcAft>
              <a:buNone/>
            </a:pPr>
            <a:r>
              <a:rPr lang="en-US" sz="1650">
                <a:latin typeface="Poppins"/>
                <a:ea typeface="Poppins"/>
                <a:cs typeface="Poppins"/>
                <a:sym typeface="Poppins"/>
              </a:rPr>
              <a:t>Investigaciones Neurocientíficas, aun en desarrollo están avanzando sobre cómo el cerebro tiene la capacidad de presentir el futuro. Esto que era cuestión de esotéricos poco valorados, porque quizás mal interpretaron sus capacidades, será una realidad para muchos líderes, que son los que nosotros en este programa llamamos vanguardistas para poner un concepto más conocido.</a:t>
            </a:r>
            <a:endParaRPr sz="1650">
              <a:latin typeface="Poppins"/>
              <a:ea typeface="Poppins"/>
              <a:cs typeface="Poppins"/>
              <a:sym typeface="Poppins"/>
            </a:endParaRPr>
          </a:p>
          <a:p>
            <a:pPr indent="0" lvl="0" marL="12700" marR="518794" rtl="0" algn="just">
              <a:lnSpc>
                <a:spcPct val="104242"/>
              </a:lnSpc>
              <a:spcBef>
                <a:spcPts val="10"/>
              </a:spcBef>
              <a:spcAft>
                <a:spcPts val="0"/>
              </a:spcAft>
              <a:buNone/>
            </a:pPr>
            <a:r>
              <a:rPr lang="en-US" sz="1650">
                <a:latin typeface="Poppins"/>
                <a:ea typeface="Poppins"/>
                <a:cs typeface="Poppins"/>
                <a:sym typeface="Poppins"/>
              </a:rPr>
              <a:t>Gracias a esta capacidad las personas podrán adelantarse en el tiempo, y el líder biodimensional lo hará para justamente elevar la consciencia y calidad de vida de las personas.</a:t>
            </a:r>
            <a:endParaRPr sz="1650">
              <a:latin typeface="Poppins"/>
              <a:ea typeface="Poppins"/>
              <a:cs typeface="Poppins"/>
              <a:sym typeface="Poppins"/>
            </a:endParaRPr>
          </a:p>
          <a:p>
            <a:pPr indent="0" lvl="0" marL="12700" marR="1392555" rtl="0" algn="l">
              <a:lnSpc>
                <a:spcPct val="104242"/>
              </a:lnSpc>
              <a:spcBef>
                <a:spcPts val="1730"/>
              </a:spcBef>
              <a:spcAft>
                <a:spcPts val="0"/>
              </a:spcAft>
              <a:buNone/>
            </a:pPr>
            <a:r>
              <a:rPr lang="en-US" sz="1650">
                <a:latin typeface="Poppins"/>
                <a:ea typeface="Poppins"/>
                <a:cs typeface="Poppins"/>
                <a:sym typeface="Poppins"/>
              </a:rPr>
              <a:t>Las personas cada vez más están despertando estas capacidades y ya comienzan a ser incluso aceptadas por el colectivo y va cada vez incrementando dicha aceptación en la población.</a:t>
            </a:r>
            <a:endParaRPr sz="1650">
              <a:latin typeface="Poppins"/>
              <a:ea typeface="Poppins"/>
              <a:cs typeface="Poppins"/>
              <a:sym typeface="Poppins"/>
            </a:endParaRPr>
          </a:p>
          <a:p>
            <a:pPr indent="0" lvl="0" marL="12700" rtl="0" algn="just">
              <a:lnSpc>
                <a:spcPct val="112121"/>
              </a:lnSpc>
              <a:spcBef>
                <a:spcPts val="1455"/>
              </a:spcBef>
              <a:spcAft>
                <a:spcPts val="0"/>
              </a:spcAft>
              <a:buNone/>
            </a:pPr>
            <a:r>
              <a:rPr lang="en-US" sz="1650">
                <a:latin typeface="Poppins"/>
                <a:ea typeface="Poppins"/>
                <a:cs typeface="Poppins"/>
                <a:sym typeface="Poppins"/>
              </a:rPr>
              <a:t>El profesor Daryl Bem de la Universidad de Cornell, concluye en sus investigaciones que el cerebro humano está diseñado para percibir el futuro.</a:t>
            </a:r>
            <a:endParaRPr sz="1650">
              <a:latin typeface="Poppins"/>
              <a:ea typeface="Poppins"/>
              <a:cs typeface="Poppins"/>
              <a:sym typeface="Poppins"/>
            </a:endParaRPr>
          </a:p>
          <a:p>
            <a:pPr indent="0" lvl="0" marL="12700" marR="41275" rtl="0" algn="l">
              <a:lnSpc>
                <a:spcPct val="104242"/>
              </a:lnSpc>
              <a:spcBef>
                <a:spcPts val="145"/>
              </a:spcBef>
              <a:spcAft>
                <a:spcPts val="0"/>
              </a:spcAft>
              <a:buNone/>
            </a:pPr>
            <a:r>
              <a:rPr lang="en-US" sz="1650">
                <a:latin typeface="Poppins"/>
                <a:ea typeface="Poppins"/>
                <a:cs typeface="Poppins"/>
                <a:sym typeface="Poppins"/>
              </a:rPr>
              <a:t>Sin dudas esta es una capacidad que todos los humanos tenemos y es posible de ser desarrollada al igual que muchas otras que están desarrolladas en el libro “El líder del futuro”, aunque muchas de estas capacidades no tendrá que ver necesariamente con capacidades psíquicas.</a:t>
            </a:r>
            <a:endParaRPr sz="1650">
              <a:latin typeface="Poppins"/>
              <a:ea typeface="Poppins"/>
              <a:cs typeface="Poppins"/>
              <a:sym typeface="Poppins"/>
            </a:endParaRPr>
          </a:p>
          <a:p>
            <a:pPr indent="0" lvl="0" marL="12700" marR="247650" rtl="0" algn="l">
              <a:lnSpc>
                <a:spcPct val="104242"/>
              </a:lnSpc>
              <a:spcBef>
                <a:spcPts val="1730"/>
              </a:spcBef>
              <a:spcAft>
                <a:spcPts val="0"/>
              </a:spcAft>
              <a:buNone/>
            </a:pPr>
            <a:r>
              <a:rPr lang="en-US" sz="1650">
                <a:latin typeface="Poppins"/>
                <a:ea typeface="Poppins"/>
                <a:cs typeface="Poppins"/>
                <a:sym typeface="Poppins"/>
              </a:rPr>
              <a:t>Dentro de las capacidades del líder biodimensional estarán estas que las investigaciones del profesor Bem distingue en Precognición y premonición, pero no será para todos ni las únicas, sino que dependerá de la misión de vida que tenga cada uno y sobre todo de la evolución de su consciencia.</a:t>
            </a:r>
            <a:endParaRPr sz="1650">
              <a:latin typeface="Poppins"/>
              <a:ea typeface="Poppins"/>
              <a:cs typeface="Poppins"/>
              <a:sym typeface="Poppins"/>
            </a:endParaRPr>
          </a:p>
          <a:p>
            <a:pPr indent="0" lvl="0" marL="12700" marR="198755" rtl="0" algn="l">
              <a:lnSpc>
                <a:spcPct val="104242"/>
              </a:lnSpc>
              <a:spcBef>
                <a:spcPts val="5"/>
              </a:spcBef>
              <a:spcAft>
                <a:spcPts val="0"/>
              </a:spcAft>
              <a:buNone/>
            </a:pPr>
            <a:r>
              <a:rPr lang="en-US" sz="1650">
                <a:latin typeface="Poppins"/>
                <a:ea typeface="Poppins"/>
                <a:cs typeface="Poppins"/>
                <a:sym typeface="Poppins"/>
              </a:rPr>
              <a:t>El líder podrá desarrollar ambas capacidades, y esto se debe primero porque el líder biodimensional habrá trabajado no sólo su inteligencia y los conocimientos o sabiduría que tenemos en nuestro interior con lo cual podrá predecir lo que ocurrirá en el futuro gracias al conocimiento consciente que tiene (precognición). Además, habrá aprendido a sentir, desde dónde podrá anticiparse a hechos antes de que ocurran y que no hay forma de saberlo de otro modo más que desde el sentir (premonición).</a:t>
            </a:r>
            <a:endParaRPr sz="1650">
              <a:latin typeface="Poppins"/>
              <a:ea typeface="Poppins"/>
              <a:cs typeface="Poppins"/>
              <a:sym typeface="Poppins"/>
            </a:endParaRPr>
          </a:p>
        </p:txBody>
      </p:sp>
      <p:sp>
        <p:nvSpPr>
          <p:cNvPr id="68" name="Google Shape;68;p5"/>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latin typeface="Poppins ExtraBold"/>
              <a:ea typeface="Poppins ExtraBold"/>
              <a:cs typeface="Poppins ExtraBold"/>
              <a:sym typeface="Poppins Extra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72" name="Shape 72"/>
        <p:cNvGrpSpPr/>
        <p:nvPr/>
      </p:nvGrpSpPr>
      <p:grpSpPr>
        <a:xfrm>
          <a:off x="0" y="0"/>
          <a:ext cx="0" cy="0"/>
          <a:chOff x="0" y="0"/>
          <a:chExt cx="0" cy="0"/>
        </a:xfrm>
      </p:grpSpPr>
      <p:sp>
        <p:nvSpPr>
          <p:cNvPr id="73" name="Google Shape;73;p6"/>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¿Cuáles son las etapas del programa?</a:t>
            </a:r>
            <a:endParaRPr>
              <a:latin typeface="Poppins ExtraBold"/>
              <a:ea typeface="Poppins ExtraBold"/>
              <a:cs typeface="Poppins ExtraBold"/>
              <a:sym typeface="Poppins ExtraBold"/>
            </a:endParaRPr>
          </a:p>
        </p:txBody>
      </p:sp>
      <p:sp>
        <p:nvSpPr>
          <p:cNvPr id="74" name="Google Shape;74;p6"/>
          <p:cNvSpPr txBox="1"/>
          <p:nvPr>
            <p:ph idx="1" type="body"/>
          </p:nvPr>
        </p:nvSpPr>
        <p:spPr>
          <a:xfrm>
            <a:off x="2106728" y="3056619"/>
            <a:ext cx="15764400" cy="70179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a:latin typeface="Poppins"/>
                <a:ea typeface="Poppins"/>
                <a:cs typeface="Poppins"/>
                <a:sym typeface="Poppins"/>
              </a:rPr>
              <a:t>Podemos decir que este programa tiene 2 etapas:</a:t>
            </a:r>
            <a:endParaRPr>
              <a:latin typeface="Poppins"/>
              <a:ea typeface="Poppins"/>
              <a:cs typeface="Poppins"/>
              <a:sym typeface="Poppins"/>
            </a:endParaRPr>
          </a:p>
          <a:p>
            <a:pPr indent="-144145" lvl="0" marL="154305" rtl="0" algn="l">
              <a:lnSpc>
                <a:spcPct val="115625"/>
              </a:lnSpc>
              <a:spcBef>
                <a:spcPts val="1470"/>
              </a:spcBef>
              <a:spcAft>
                <a:spcPts val="0"/>
              </a:spcAft>
              <a:buClr>
                <a:srgbClr val="BB8D4B"/>
              </a:buClr>
              <a:buSzPts val="1600"/>
              <a:buFont typeface="Poppins"/>
              <a:buChar char="•"/>
            </a:pPr>
            <a:r>
              <a:rPr lang="en-US">
                <a:latin typeface="Poppins"/>
                <a:ea typeface="Poppins"/>
                <a:cs typeface="Poppins"/>
                <a:sym typeface="Poppins"/>
              </a:rPr>
              <a:t>Preparación y puesta a punto</a:t>
            </a:r>
            <a:endParaRPr>
              <a:latin typeface="Poppins"/>
              <a:ea typeface="Poppins"/>
              <a:cs typeface="Poppins"/>
              <a:sym typeface="Poppins"/>
            </a:endParaRPr>
          </a:p>
          <a:p>
            <a:pPr indent="-144145" lvl="0" marL="154305" rtl="0" algn="l">
              <a:lnSpc>
                <a:spcPct val="115625"/>
              </a:lnSpc>
              <a:spcBef>
                <a:spcPts val="0"/>
              </a:spcBef>
              <a:spcAft>
                <a:spcPts val="0"/>
              </a:spcAft>
              <a:buClr>
                <a:srgbClr val="BB8D4B"/>
              </a:buClr>
              <a:buSzPts val="1600"/>
              <a:buFont typeface="Poppins"/>
              <a:buChar char="•"/>
            </a:pPr>
            <a:r>
              <a:rPr lang="en-US">
                <a:latin typeface="Poppins"/>
                <a:ea typeface="Poppins"/>
                <a:cs typeface="Poppins"/>
                <a:sym typeface="Poppins"/>
              </a:rPr>
              <a:t>Los 13 Niveles de desarrollo del liderazgo biodimensional</a:t>
            </a:r>
            <a:endParaRPr>
              <a:latin typeface="Poppins"/>
              <a:ea typeface="Poppins"/>
              <a:cs typeface="Poppins"/>
              <a:sym typeface="Poppins"/>
            </a:endParaRPr>
          </a:p>
          <a:p>
            <a:pPr indent="0" lvl="0" marL="12700" rtl="0" algn="l">
              <a:lnSpc>
                <a:spcPct val="100000"/>
              </a:lnSpc>
              <a:spcBef>
                <a:spcPts val="1465"/>
              </a:spcBef>
              <a:spcAft>
                <a:spcPts val="0"/>
              </a:spcAft>
              <a:buNone/>
            </a:pPr>
            <a:r>
              <a:rPr b="1" lang="en-US">
                <a:latin typeface="Poppins"/>
                <a:ea typeface="Poppins"/>
                <a:cs typeface="Poppins"/>
                <a:sym typeface="Poppins"/>
              </a:rPr>
              <a:t>Etapa 1: </a:t>
            </a:r>
            <a:r>
              <a:rPr lang="en-US">
                <a:latin typeface="Poppins"/>
                <a:ea typeface="Poppins"/>
                <a:cs typeface="Poppins"/>
                <a:sym typeface="Poppins"/>
              </a:rPr>
              <a:t>Preparación y Puesta a Punto</a:t>
            </a:r>
            <a:endParaRPr>
              <a:latin typeface="Poppins"/>
              <a:ea typeface="Poppins"/>
              <a:cs typeface="Poppins"/>
              <a:sym typeface="Poppins"/>
            </a:endParaRPr>
          </a:p>
          <a:p>
            <a:pPr indent="0" lvl="0" marL="12700" marR="387985" rtl="0" algn="l">
              <a:lnSpc>
                <a:spcPct val="107500"/>
              </a:lnSpc>
              <a:spcBef>
                <a:spcPts val="1739"/>
              </a:spcBef>
              <a:spcAft>
                <a:spcPts val="0"/>
              </a:spcAft>
              <a:buNone/>
            </a:pPr>
            <a:r>
              <a:rPr lang="en-US">
                <a:latin typeface="Poppins"/>
                <a:ea typeface="Poppins"/>
                <a:cs typeface="Poppins"/>
                <a:sym typeface="Poppins"/>
              </a:rPr>
              <a:t>Las personas para poder ir a la etapa 2 necesitan pasar primero por este proceso de preparación ya que le dará el norte y las conexiones internas necesarias para poder modelar la </a:t>
            </a:r>
            <a:r>
              <a:rPr lang="en-US">
                <a:latin typeface="Poppins"/>
                <a:ea typeface="Poppins"/>
                <a:cs typeface="Poppins"/>
                <a:sym typeface="Poppins"/>
              </a:rPr>
              <a:t>conciencia</a:t>
            </a:r>
            <a:r>
              <a:rPr lang="en-US">
                <a:latin typeface="Poppins"/>
                <a:ea typeface="Poppins"/>
                <a:cs typeface="Poppins"/>
                <a:sym typeface="Poppins"/>
              </a:rPr>
              <a:t> hacia un accionar con sentido, trascendencia y plenitud. En esta etapa la persona contará: Información de autoconocimiento esenciales para poder modelar la </a:t>
            </a:r>
            <a:r>
              <a:rPr lang="en-US">
                <a:latin typeface="Poppins"/>
                <a:ea typeface="Poppins"/>
                <a:cs typeface="Poppins"/>
                <a:sym typeface="Poppins"/>
              </a:rPr>
              <a:t>conciencia</a:t>
            </a:r>
            <a:r>
              <a:rPr lang="en-US">
                <a:latin typeface="Poppins"/>
                <a:ea typeface="Poppins"/>
                <a:cs typeface="Poppins"/>
                <a:sym typeface="Poppins"/>
              </a:rPr>
              <a:t> de un liderazgo para el futuro.</a:t>
            </a:r>
            <a:endParaRPr>
              <a:latin typeface="Poppins"/>
              <a:ea typeface="Poppins"/>
              <a:cs typeface="Poppins"/>
              <a:sym typeface="Poppins"/>
            </a:endParaRPr>
          </a:p>
          <a:p>
            <a:pPr indent="0" lvl="0" marL="12700" marR="611505" rtl="0" algn="l">
              <a:lnSpc>
                <a:spcPct val="107500"/>
              </a:lnSpc>
              <a:spcBef>
                <a:spcPts val="10"/>
              </a:spcBef>
              <a:spcAft>
                <a:spcPts val="0"/>
              </a:spcAft>
              <a:buNone/>
            </a:pPr>
            <a:r>
              <a:rPr lang="en-US">
                <a:latin typeface="Poppins"/>
                <a:ea typeface="Poppins"/>
                <a:cs typeface="Poppins"/>
                <a:sym typeface="Poppins"/>
              </a:rPr>
              <a:t>Herramientas claves para hacer los ajustes en las estructuras internas para poder fluir en la dirección que le corresponde a la persona según su propósito de vida.</a:t>
            </a:r>
            <a:endParaRPr>
              <a:latin typeface="Poppins"/>
              <a:ea typeface="Poppins"/>
              <a:cs typeface="Poppins"/>
              <a:sym typeface="Poppins"/>
            </a:endParaRPr>
          </a:p>
          <a:p>
            <a:pPr indent="0" lvl="0" marL="12700" rtl="0" algn="l">
              <a:lnSpc>
                <a:spcPct val="99062"/>
              </a:lnSpc>
              <a:spcBef>
                <a:spcPts val="0"/>
              </a:spcBef>
              <a:spcAft>
                <a:spcPts val="0"/>
              </a:spcAft>
              <a:buNone/>
            </a:pPr>
            <a:r>
              <a:rPr lang="en-US">
                <a:latin typeface="Poppins"/>
                <a:ea typeface="Poppins"/>
                <a:cs typeface="Poppins"/>
                <a:sym typeface="Poppins"/>
              </a:rPr>
              <a:t>Consiste en:</a:t>
            </a:r>
            <a:endParaRPr>
              <a:latin typeface="Poppins"/>
              <a:ea typeface="Poppins"/>
              <a:cs typeface="Poppins"/>
              <a:sym typeface="Poppins"/>
            </a:endParaRPr>
          </a:p>
          <a:p>
            <a:pPr indent="0" lvl="0" marL="12700" rtl="0" algn="l">
              <a:lnSpc>
                <a:spcPct val="115625"/>
              </a:lnSpc>
              <a:spcBef>
                <a:spcPts val="0"/>
              </a:spcBef>
              <a:spcAft>
                <a:spcPts val="0"/>
              </a:spcAft>
              <a:buNone/>
            </a:pPr>
            <a:r>
              <a:rPr lang="en-US">
                <a:latin typeface="Poppins"/>
                <a:ea typeface="Poppins"/>
                <a:cs typeface="Poppins"/>
                <a:sym typeface="Poppins"/>
              </a:rPr>
              <a:t>Diagnóstico individual de Realización y Paz Interior (ver más abajo en diagnósticos individuales)</a:t>
            </a:r>
            <a:endParaRPr>
              <a:latin typeface="Poppins"/>
              <a:ea typeface="Poppins"/>
              <a:cs typeface="Poppins"/>
              <a:sym typeface="Poppins"/>
            </a:endParaRPr>
          </a:p>
          <a:p>
            <a:pPr indent="0" lvl="0" marL="12700" rtl="0" algn="l">
              <a:lnSpc>
                <a:spcPct val="100000"/>
              </a:lnSpc>
              <a:spcBef>
                <a:spcPts val="1465"/>
              </a:spcBef>
              <a:spcAft>
                <a:spcPts val="0"/>
              </a:spcAft>
              <a:buNone/>
            </a:pPr>
            <a:r>
              <a:rPr lang="en-US">
                <a:latin typeface="Poppins"/>
                <a:ea typeface="Poppins"/>
                <a:cs typeface="Poppins"/>
                <a:sym typeface="Poppins"/>
              </a:rPr>
              <a:t>Una actividad Online a través de zoom, donde se produce las siguientes activaciones:</a:t>
            </a:r>
            <a:endParaRPr>
              <a:latin typeface="Poppins"/>
              <a:ea typeface="Poppins"/>
              <a:cs typeface="Poppins"/>
              <a:sym typeface="Poppins"/>
            </a:endParaRPr>
          </a:p>
          <a:p>
            <a:pPr indent="-144145" lvl="0" marL="154305" rtl="0" algn="l">
              <a:lnSpc>
                <a:spcPct val="115625"/>
              </a:lnSpc>
              <a:spcBef>
                <a:spcPts val="1470"/>
              </a:spcBef>
              <a:spcAft>
                <a:spcPts val="0"/>
              </a:spcAft>
              <a:buClr>
                <a:srgbClr val="BB8D4B"/>
              </a:buClr>
              <a:buSzPts val="1600"/>
              <a:buFont typeface="Poppins"/>
              <a:buChar char="•"/>
            </a:pPr>
            <a:r>
              <a:rPr lang="en-US">
                <a:latin typeface="Poppins"/>
                <a:ea typeface="Poppins"/>
                <a:cs typeface="Poppins"/>
                <a:sym typeface="Poppins"/>
              </a:rPr>
              <a:t>Líneas de Tiempo para entrar en misión de vida</a:t>
            </a:r>
            <a:endParaRPr>
              <a:latin typeface="Poppins"/>
              <a:ea typeface="Poppins"/>
              <a:cs typeface="Poppins"/>
              <a:sym typeface="Poppins"/>
            </a:endParaRPr>
          </a:p>
          <a:p>
            <a:pPr indent="-144145" lvl="0" marL="154305" rtl="0" algn="l">
              <a:lnSpc>
                <a:spcPct val="107812"/>
              </a:lnSpc>
              <a:spcBef>
                <a:spcPts val="0"/>
              </a:spcBef>
              <a:spcAft>
                <a:spcPts val="0"/>
              </a:spcAft>
              <a:buClr>
                <a:srgbClr val="BB8D4B"/>
              </a:buClr>
              <a:buSzPts val="1600"/>
              <a:buFont typeface="Poppins"/>
              <a:buChar char="•"/>
            </a:pPr>
            <a:r>
              <a:rPr lang="en-US">
                <a:latin typeface="Poppins"/>
                <a:ea typeface="Poppins"/>
                <a:cs typeface="Poppins"/>
                <a:sym typeface="Poppins"/>
              </a:rPr>
              <a:t>Dinamizar el tercer Ojo</a:t>
            </a:r>
            <a:endParaRPr>
              <a:latin typeface="Poppins"/>
              <a:ea typeface="Poppins"/>
              <a:cs typeface="Poppins"/>
              <a:sym typeface="Poppins"/>
            </a:endParaRPr>
          </a:p>
          <a:p>
            <a:pPr indent="-144145" lvl="0" marL="154305" rtl="0" algn="l">
              <a:lnSpc>
                <a:spcPct val="107812"/>
              </a:lnSpc>
              <a:spcBef>
                <a:spcPts val="0"/>
              </a:spcBef>
              <a:spcAft>
                <a:spcPts val="0"/>
              </a:spcAft>
              <a:buClr>
                <a:srgbClr val="BB8D4B"/>
              </a:buClr>
              <a:buSzPts val="1600"/>
              <a:buFont typeface="Poppins"/>
              <a:buChar char="•"/>
            </a:pPr>
            <a:r>
              <a:rPr lang="en-US">
                <a:latin typeface="Poppins"/>
                <a:ea typeface="Poppins"/>
                <a:cs typeface="Poppins"/>
                <a:sym typeface="Poppins"/>
              </a:rPr>
              <a:t>Dinamizar la glándula pineal, materializar lo abstracto</a:t>
            </a:r>
            <a:endParaRPr>
              <a:latin typeface="Poppins"/>
              <a:ea typeface="Poppins"/>
              <a:cs typeface="Poppins"/>
              <a:sym typeface="Poppins"/>
            </a:endParaRPr>
          </a:p>
          <a:p>
            <a:pPr indent="-144145" lvl="0" marL="154305" rtl="0" algn="l">
              <a:lnSpc>
                <a:spcPct val="115625"/>
              </a:lnSpc>
              <a:spcBef>
                <a:spcPts val="0"/>
              </a:spcBef>
              <a:spcAft>
                <a:spcPts val="0"/>
              </a:spcAft>
              <a:buClr>
                <a:srgbClr val="BB8D4B"/>
              </a:buClr>
              <a:buSzPts val="1600"/>
              <a:buFont typeface="Poppins"/>
              <a:buChar char="•"/>
            </a:pPr>
            <a:r>
              <a:rPr lang="en-US">
                <a:latin typeface="Poppins"/>
                <a:ea typeface="Poppins"/>
                <a:cs typeface="Poppins"/>
                <a:sym typeface="Poppins"/>
              </a:rPr>
              <a:t>Alinear Cuerpo Mente y Espíritu</a:t>
            </a:r>
            <a:endParaRPr>
              <a:latin typeface="Poppins"/>
              <a:ea typeface="Poppins"/>
              <a:cs typeface="Poppins"/>
              <a:sym typeface="Poppins"/>
            </a:endParaRPr>
          </a:p>
          <a:p>
            <a:pPr indent="0" lvl="0" marL="12700" rtl="0" algn="l">
              <a:lnSpc>
                <a:spcPct val="100000"/>
              </a:lnSpc>
              <a:spcBef>
                <a:spcPts val="1465"/>
              </a:spcBef>
              <a:spcAft>
                <a:spcPts val="0"/>
              </a:spcAft>
              <a:buNone/>
            </a:pPr>
            <a:r>
              <a:rPr i="1" lang="en-US">
                <a:latin typeface="Poppins"/>
                <a:ea typeface="Poppins"/>
                <a:cs typeface="Poppins"/>
                <a:sym typeface="Poppins"/>
              </a:rPr>
              <a:t>La duración de esta etapa será distinta para cada persona, y estará marcada especialmente por el diagnóstico que se hace a cada persona.</a:t>
            </a:r>
            <a:endParaRPr>
              <a:latin typeface="Poppins"/>
              <a:ea typeface="Poppins"/>
              <a:cs typeface="Poppins"/>
              <a:sym typeface="Poppins"/>
            </a:endParaRPr>
          </a:p>
          <a:p>
            <a:pPr indent="0" lvl="0" marL="12700" rtl="0" algn="l">
              <a:lnSpc>
                <a:spcPct val="100000"/>
              </a:lnSpc>
              <a:spcBef>
                <a:spcPts val="1465"/>
              </a:spcBef>
              <a:spcAft>
                <a:spcPts val="0"/>
              </a:spcAft>
              <a:buNone/>
            </a:pPr>
            <a:r>
              <a:rPr b="1" lang="en-US">
                <a:latin typeface="Poppins"/>
                <a:ea typeface="Poppins"/>
                <a:cs typeface="Poppins"/>
                <a:sym typeface="Poppins"/>
              </a:rPr>
              <a:t>Etapa 2:</a:t>
            </a:r>
            <a:r>
              <a:rPr lang="en-US">
                <a:latin typeface="Poppins"/>
                <a:ea typeface="Poppins"/>
                <a:cs typeface="Poppins"/>
                <a:sym typeface="Poppins"/>
              </a:rPr>
              <a:t> Los 13 Niveles de desarrollo del liderazgo biodimensional</a:t>
            </a:r>
            <a:endParaRPr>
              <a:latin typeface="Poppins"/>
              <a:ea typeface="Poppins"/>
              <a:cs typeface="Poppins"/>
              <a:sym typeface="Poppins"/>
            </a:endParaRPr>
          </a:p>
          <a:p>
            <a:pPr indent="0" lvl="0" marL="12700" marR="5080" rtl="0" algn="l">
              <a:lnSpc>
                <a:spcPct val="107500"/>
              </a:lnSpc>
              <a:spcBef>
                <a:spcPts val="1739"/>
              </a:spcBef>
              <a:spcAft>
                <a:spcPts val="0"/>
              </a:spcAft>
              <a:buNone/>
            </a:pPr>
            <a:r>
              <a:rPr lang="en-US">
                <a:latin typeface="Poppins"/>
                <a:ea typeface="Poppins"/>
                <a:cs typeface="Poppins"/>
                <a:sym typeface="Poppins"/>
              </a:rPr>
              <a:t>En estos niveles se comienza a establecer las estructuras energéticas internas base, a partir del cual este liderazgo empieza a forjarse en el interior de la persona. En él se trabajan todos los aspectos estructurales energéticos de la persona y se modela la </a:t>
            </a:r>
            <a:r>
              <a:rPr lang="en-US">
                <a:latin typeface="Poppins"/>
                <a:ea typeface="Poppins"/>
                <a:cs typeface="Poppins"/>
                <a:sym typeface="Poppins"/>
              </a:rPr>
              <a:t>conciencia</a:t>
            </a:r>
            <a:r>
              <a:rPr lang="en-US">
                <a:latin typeface="Poppins"/>
                <a:ea typeface="Poppins"/>
                <a:cs typeface="Poppins"/>
                <a:sym typeface="Poppins"/>
              </a:rPr>
              <a:t>.</a:t>
            </a:r>
            <a:endParaRPr>
              <a:latin typeface="Poppins"/>
              <a:ea typeface="Poppins"/>
              <a:cs typeface="Poppins"/>
              <a:sym typeface="Poppins"/>
            </a:endParaRPr>
          </a:p>
        </p:txBody>
      </p:sp>
      <p:sp>
        <p:nvSpPr>
          <p:cNvPr id="75" name="Google Shape;75;p6"/>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latin typeface="Poppins ExtraBold"/>
              <a:ea typeface="Poppins ExtraBold"/>
              <a:cs typeface="Poppins ExtraBold"/>
              <a:sym typeface="Poppins Extra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 name="Shape 79"/>
        <p:cNvGrpSpPr/>
        <p:nvPr/>
      </p:nvGrpSpPr>
      <p:grpSpPr>
        <a:xfrm>
          <a:off x="0" y="0"/>
          <a:ext cx="0" cy="0"/>
          <a:chOff x="0" y="0"/>
          <a:chExt cx="0" cy="0"/>
        </a:xfrm>
      </p:grpSpPr>
      <p:sp>
        <p:nvSpPr>
          <p:cNvPr id="80" name="Google Shape;80;p7"/>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1:</a:t>
            </a:r>
            <a:endParaRPr>
              <a:latin typeface="Poppins ExtraBold"/>
              <a:ea typeface="Poppins ExtraBold"/>
              <a:cs typeface="Poppins ExtraBold"/>
              <a:sym typeface="Poppins ExtraBold"/>
            </a:endParaRPr>
          </a:p>
        </p:txBody>
      </p:sp>
      <p:graphicFrame>
        <p:nvGraphicFramePr>
          <p:cNvPr id="81" name="Google Shape;81;p7"/>
          <p:cNvGraphicFramePr/>
          <p:nvPr/>
        </p:nvGraphicFramePr>
        <p:xfrm>
          <a:off x="2106702" y="6632993"/>
          <a:ext cx="3000000" cy="3000000"/>
        </p:xfrm>
        <a:graphic>
          <a:graphicData uri="http://schemas.openxmlformats.org/drawingml/2006/table">
            <a:tbl>
              <a:tblPr bandRow="1" firstRow="1">
                <a:noFill/>
                <a:tableStyleId>{B0EE0861-C4DF-44C6-9839-6F97986C467D}</a:tableStyleId>
              </a:tblPr>
              <a:tblGrid>
                <a:gridCol w="491700"/>
                <a:gridCol w="7551200"/>
              </a:tblGrid>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a:t>
                      </a:r>
                      <a:r>
                        <a:rPr b="1" lang="en-US" sz="1650">
                          <a:latin typeface="Poppins"/>
                          <a:ea typeface="Poppins"/>
                          <a:cs typeface="Poppins"/>
                          <a:sym typeface="Poppins"/>
                        </a:rPr>
                        <a:t>prácticas</a:t>
                      </a:r>
                      <a:r>
                        <a:rPr b="1" lang="en-US" sz="1650">
                          <a:latin typeface="Poppins"/>
                          <a:ea typeface="Poppins"/>
                          <a:cs typeface="Poppins"/>
                          <a:sym typeface="Poppins"/>
                        </a:rPr>
                        <a:t> </a:t>
                      </a:r>
                      <a:endParaRPr b="1" sz="1650" u="none" cap="none" strike="noStrike">
                        <a:latin typeface="Poppins"/>
                        <a:ea typeface="Poppins"/>
                        <a:cs typeface="Poppins"/>
                        <a:sym typeface="Poppins"/>
                      </a:endParaRPr>
                    </a:p>
                  </a:txBody>
                  <a:tcPr marT="114925" marB="0" marR="0" marL="0"/>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11</a:t>
                      </a:r>
                      <a:endParaRPr b="1" sz="1650" u="none" cap="none" strike="noStrike">
                        <a:latin typeface="Poppins"/>
                        <a:ea typeface="Poppins"/>
                        <a:cs typeface="Poppins"/>
                        <a:sym typeface="Poppins"/>
                      </a:endParaRPr>
                    </a:p>
                  </a:txBody>
                  <a:tcPr marT="114925"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Libertad sin miedos</a:t>
                      </a:r>
                      <a:endParaRPr sz="1650" u="none" cap="none" strike="noStrike">
                        <a:latin typeface="Poppins"/>
                        <a:ea typeface="Poppins"/>
                        <a:cs typeface="Poppins"/>
                        <a:sym typeface="Poppins"/>
                      </a:endParaRPr>
                    </a:p>
                  </a:txBody>
                  <a:tcPr marT="114925" marB="0" marR="0" marL="0">
                    <a:solidFill>
                      <a:srgbClr val="0B366A"/>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a:t>
                      </a:r>
                      <a:endParaRPr b="1" sz="1650" u="none" cap="none" strike="noStrike">
                        <a:latin typeface="Poppins"/>
                        <a:ea typeface="Poppins"/>
                        <a:cs typeface="Poppins"/>
                        <a:sym typeface="Poppins"/>
                      </a:endParaRPr>
                    </a:p>
                  </a:txBody>
                  <a:tcPr marT="114300"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Equilibrar chakras afectados por miedos</a:t>
                      </a:r>
                      <a:endParaRPr sz="1650" u="none" cap="none" strike="noStrike">
                        <a:latin typeface="Poppins"/>
                        <a:ea typeface="Poppins"/>
                        <a:cs typeface="Poppins"/>
                        <a:sym typeface="Poppins"/>
                      </a:endParaRPr>
                    </a:p>
                  </a:txBody>
                  <a:tcPr marT="114300" marB="0" marR="0" marL="0">
                    <a:solidFill>
                      <a:srgbClr val="093E77"/>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a:t>
                      </a:r>
                      <a:endParaRPr b="1" sz="1650" u="none" cap="none" strike="noStrike">
                        <a:latin typeface="Poppins"/>
                        <a:ea typeface="Poppins"/>
                        <a:cs typeface="Poppins"/>
                        <a:sym typeface="Poppins"/>
                      </a:endParaRPr>
                    </a:p>
                  </a:txBody>
                  <a:tcPr marT="113025"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Resolver y gestionar conflictos</a:t>
                      </a:r>
                      <a:endParaRPr sz="1650" u="none" cap="none" strike="noStrike">
                        <a:latin typeface="Poppins"/>
                        <a:ea typeface="Poppins"/>
                        <a:cs typeface="Poppins"/>
                        <a:sym typeface="Poppins"/>
                      </a:endParaRPr>
                    </a:p>
                  </a:txBody>
                  <a:tcPr marT="113025" marB="0" marR="0" marL="0">
                    <a:solidFill>
                      <a:srgbClr val="084783"/>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6</a:t>
                      </a:r>
                      <a:endParaRPr b="1" sz="1650" u="none" cap="none" strike="noStrike">
                        <a:latin typeface="Poppins"/>
                        <a:ea typeface="Poppins"/>
                        <a:cs typeface="Poppins"/>
                        <a:sym typeface="Poppins"/>
                      </a:endParaRPr>
                    </a:p>
                  </a:txBody>
                  <a:tcPr marT="111750"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Borrar patrones de sufrimientos</a:t>
                      </a:r>
                      <a:endParaRPr sz="1650" u="none" cap="none" strike="noStrike">
                        <a:latin typeface="Poppins"/>
                        <a:ea typeface="Poppins"/>
                        <a:cs typeface="Poppins"/>
                        <a:sym typeface="Poppins"/>
                      </a:endParaRPr>
                    </a:p>
                  </a:txBody>
                  <a:tcPr marT="111750" marB="0" marR="0" marL="0">
                    <a:solidFill>
                      <a:srgbClr val="065190"/>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7</a:t>
                      </a:r>
                      <a:endParaRPr b="1" sz="1650" u="none" cap="none" strike="noStrike">
                        <a:latin typeface="Poppins"/>
                        <a:ea typeface="Poppins"/>
                        <a:cs typeface="Poppins"/>
                        <a:sym typeface="Poppins"/>
                      </a:endParaRPr>
                    </a:p>
                  </a:txBody>
                  <a:tcPr marT="111125"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Terminar con las dependencias aprendidas</a:t>
                      </a:r>
                      <a:endParaRPr sz="1650" u="none" cap="none" strike="noStrike">
                        <a:latin typeface="Poppins"/>
                        <a:ea typeface="Poppins"/>
                        <a:cs typeface="Poppins"/>
                        <a:sym typeface="Poppins"/>
                      </a:endParaRPr>
                    </a:p>
                  </a:txBody>
                  <a:tcPr marT="111125" marB="0" marR="0" marL="0">
                    <a:solidFill>
                      <a:srgbClr val="055B9D"/>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21</a:t>
                      </a:r>
                      <a:endParaRPr b="1" sz="1650" u="none" cap="none" strike="noStrike">
                        <a:latin typeface="Poppins"/>
                        <a:ea typeface="Poppins"/>
                        <a:cs typeface="Poppins"/>
                        <a:sym typeface="Poppins"/>
                      </a:endParaRPr>
                    </a:p>
                  </a:txBody>
                  <a:tcPr marT="109850"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Alcanzar la libertad interior</a:t>
                      </a:r>
                      <a:endParaRPr sz="1650" u="none" cap="none" strike="noStrike">
                        <a:latin typeface="Poppins"/>
                        <a:ea typeface="Poppins"/>
                        <a:cs typeface="Poppins"/>
                        <a:sym typeface="Poppins"/>
                      </a:endParaRPr>
                    </a:p>
                  </a:txBody>
                  <a:tcPr marT="109850" marB="0" marR="0" marL="0">
                    <a:solidFill>
                      <a:srgbClr val="0363AA"/>
                    </a:solidFill>
                  </a:tcPr>
                </a:tc>
              </a:tr>
              <a:tr h="4407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43</a:t>
                      </a:r>
                      <a:endParaRPr b="1" sz="1650" u="none" cap="none" strike="noStrike">
                        <a:latin typeface="Poppins"/>
                        <a:ea typeface="Poppins"/>
                        <a:cs typeface="Poppins"/>
                        <a:sym typeface="Poppins"/>
                      </a:endParaRPr>
                    </a:p>
                  </a:txBody>
                  <a:tcPr marT="108575"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Salir del estancamiento</a:t>
                      </a:r>
                      <a:endParaRPr sz="1650" u="none" cap="none" strike="noStrike">
                        <a:latin typeface="Poppins"/>
                        <a:ea typeface="Poppins"/>
                        <a:cs typeface="Poppins"/>
                        <a:sym typeface="Poppins"/>
                      </a:endParaRPr>
                    </a:p>
                  </a:txBody>
                  <a:tcPr marT="108575" marB="0" marR="0" marL="0">
                    <a:solidFill>
                      <a:srgbClr val="026CB6"/>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44</a:t>
                      </a:r>
                      <a:endParaRPr b="1" sz="1650" u="none" cap="none" strike="noStrike">
                        <a:latin typeface="Poppins"/>
                        <a:ea typeface="Poppins"/>
                        <a:cs typeface="Poppins"/>
                        <a:sym typeface="Poppins"/>
                      </a:endParaRPr>
                    </a:p>
                  </a:txBody>
                  <a:tcPr marT="107950"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Prevenir el  estancamiento/aburrimiento</a:t>
                      </a:r>
                      <a:endParaRPr sz="1650" u="none" cap="none" strike="noStrike">
                        <a:latin typeface="Poppins"/>
                        <a:ea typeface="Poppins"/>
                        <a:cs typeface="Poppins"/>
                        <a:sym typeface="Poppins"/>
                      </a:endParaRPr>
                    </a:p>
                  </a:txBody>
                  <a:tcPr marT="107950" marB="0" marR="0" marL="0">
                    <a:solidFill>
                      <a:srgbClr val="0076C3"/>
                    </a:solidFill>
                  </a:tcPr>
                </a:tc>
              </a:tr>
            </a:tbl>
          </a:graphicData>
        </a:graphic>
      </p:graphicFrame>
      <p:sp>
        <p:nvSpPr>
          <p:cNvPr id="82" name="Google Shape;82;p7"/>
          <p:cNvSpPr txBox="1"/>
          <p:nvPr/>
        </p:nvSpPr>
        <p:spPr>
          <a:xfrm>
            <a:off x="2106700" y="3056625"/>
            <a:ext cx="15844500" cy="3369300"/>
          </a:xfrm>
          <a:prstGeom prst="rect">
            <a:avLst/>
          </a:prstGeom>
          <a:noFill/>
          <a:ln>
            <a:noFill/>
          </a:ln>
        </p:spPr>
        <p:txBody>
          <a:bodyPr anchorCtr="0" anchor="t" bIns="0" lIns="0" spcFirstLastPara="1" rIns="0" wrap="square" tIns="46975">
            <a:noAutofit/>
          </a:bodyPr>
          <a:lstStyle/>
          <a:p>
            <a:pPr indent="0" lvl="0" marL="12700" marR="114300" rtl="0" algn="l">
              <a:lnSpc>
                <a:spcPct val="104242"/>
              </a:lnSpc>
              <a:spcBef>
                <a:spcPts val="0"/>
              </a:spcBef>
              <a:spcAft>
                <a:spcPts val="0"/>
              </a:spcAft>
              <a:buNone/>
            </a:pPr>
            <a:r>
              <a:rPr lang="en-US" sz="1650">
                <a:latin typeface="Poppins"/>
                <a:ea typeface="Poppins"/>
                <a:cs typeface="Poppins"/>
                <a:sym typeface="Poppins"/>
              </a:rPr>
              <a:t>Entrar al poder de la libertad. Este es un nivel de preparación para poder hacer todo el proceso de empoderamiento de nosotros mismos. Es un nivel donde nos deshacemos de todo aquello que no nos sirve y nos limitan y que actúan como un freno en nuestra propia realización y plenitud. Estos son miedos, emociones negativas, aburrimiento y estancamiento.</a:t>
            </a:r>
            <a:endParaRPr sz="1650">
              <a:latin typeface="Poppins"/>
              <a:ea typeface="Poppins"/>
              <a:cs typeface="Poppins"/>
              <a:sym typeface="Poppins"/>
            </a:endParaRPr>
          </a:p>
          <a:p>
            <a:pPr indent="0" lvl="0" marL="12700" marR="156845" rtl="0" algn="l">
              <a:lnSpc>
                <a:spcPct val="104242"/>
              </a:lnSpc>
              <a:spcBef>
                <a:spcPts val="1735"/>
              </a:spcBef>
              <a:spcAft>
                <a:spcPts val="0"/>
              </a:spcAft>
              <a:buNone/>
            </a:pPr>
            <a:r>
              <a:rPr lang="en-US" sz="1650">
                <a:latin typeface="Poppins"/>
                <a:ea typeface="Poppins"/>
                <a:cs typeface="Poppins"/>
                <a:sym typeface="Poppins"/>
              </a:rPr>
              <a:t>En este nivel usted podrá comenzar a recorrer el camino de la libertad interior y su libre albedrío, aunque la libertad se va ganando paso a paso. Para ello se trabajan todas aquellas cuestiones energéticas, estructuras mentales, emocionales que son limitantes de nuestra libertad. Se comienzan a diluir los conflictos internos y externos, además de comprenderlos.</a:t>
            </a:r>
            <a:endParaRPr sz="1650">
              <a:latin typeface="Poppins"/>
              <a:ea typeface="Poppins"/>
              <a:cs typeface="Poppins"/>
              <a:sym typeface="Poppins"/>
            </a:endParaRPr>
          </a:p>
          <a:p>
            <a:pPr indent="0" lvl="0" marL="12700" marR="1315720" rtl="0" algn="l">
              <a:lnSpc>
                <a:spcPct val="104242"/>
              </a:lnSpc>
              <a:spcBef>
                <a:spcPts val="1730"/>
              </a:spcBef>
              <a:spcAft>
                <a:spcPts val="0"/>
              </a:spcAft>
              <a:buNone/>
            </a:pPr>
            <a:r>
              <a:rPr lang="en-US" sz="1650">
                <a:latin typeface="Poppins"/>
                <a:ea typeface="Poppins"/>
                <a:cs typeface="Poppins"/>
                <a:sym typeface="Poppins"/>
              </a:rPr>
              <a:t>Esta libertad de la persona la predispones a recibir un cambio y apertura de consciencia, fundamental para sentar las bases del liderazgo biodimensional.</a:t>
            </a:r>
            <a:endParaRPr sz="1650">
              <a:latin typeface="Poppins"/>
              <a:ea typeface="Poppins"/>
              <a:cs typeface="Poppins"/>
              <a:sym typeface="Poppins"/>
            </a:endParaRPr>
          </a:p>
          <a:p>
            <a:pPr indent="0" lvl="0" marL="12700" marR="5080" rtl="0" algn="l">
              <a:lnSpc>
                <a:spcPct val="104242"/>
              </a:lnSpc>
              <a:spcBef>
                <a:spcPts val="1730"/>
              </a:spcBef>
              <a:spcAft>
                <a:spcPts val="0"/>
              </a:spcAft>
              <a:buNone/>
            </a:pPr>
            <a:r>
              <a:rPr lang="en-US" sz="1650">
                <a:latin typeface="Poppins"/>
                <a:ea typeface="Poppins"/>
                <a:cs typeface="Poppins"/>
                <a:sym typeface="Poppins"/>
              </a:rPr>
              <a:t>Finalizado este nivel se sentirá más aliviado, más en armonía, y con más capacidad de pensar y actuar sin miedos. Empieza la persona a sentirse libre, con menos cargas negativas, elimina el sufrimiento.</a:t>
            </a:r>
            <a:endParaRPr sz="1650">
              <a:latin typeface="Poppins"/>
              <a:ea typeface="Poppins"/>
              <a:cs typeface="Poppins"/>
              <a:sym typeface="Poppins"/>
            </a:endParaRPr>
          </a:p>
          <a:p>
            <a:pPr indent="0" lvl="0" marL="12700" rtl="0" algn="l">
              <a:lnSpc>
                <a:spcPct val="100000"/>
              </a:lnSpc>
              <a:spcBef>
                <a:spcPts val="1480"/>
              </a:spcBef>
              <a:spcAft>
                <a:spcPts val="0"/>
              </a:spcAft>
              <a:buNone/>
            </a:pPr>
            <a:r>
              <a:t/>
            </a:r>
            <a:endParaRPr sz="1650">
              <a:latin typeface="Poppins"/>
              <a:ea typeface="Poppins"/>
              <a:cs typeface="Poppins"/>
              <a:sym typeface="Poppins"/>
            </a:endParaRPr>
          </a:p>
        </p:txBody>
      </p:sp>
      <p:sp>
        <p:nvSpPr>
          <p:cNvPr id="83" name="Google Shape;83;p7"/>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latin typeface="Poppins ExtraBold"/>
              <a:ea typeface="Poppins ExtraBold"/>
              <a:cs typeface="Poppins ExtraBold"/>
              <a:sym typeface="Poppins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 name="Shape 87"/>
        <p:cNvGrpSpPr/>
        <p:nvPr/>
      </p:nvGrpSpPr>
      <p:grpSpPr>
        <a:xfrm>
          <a:off x="0" y="0"/>
          <a:ext cx="0" cy="0"/>
          <a:chOff x="0" y="0"/>
          <a:chExt cx="0" cy="0"/>
        </a:xfrm>
      </p:grpSpPr>
      <p:graphicFrame>
        <p:nvGraphicFramePr>
          <p:cNvPr id="88" name="Google Shape;88;p8"/>
          <p:cNvGraphicFramePr/>
          <p:nvPr/>
        </p:nvGraphicFramePr>
        <p:xfrm>
          <a:off x="2106725" y="5073195"/>
          <a:ext cx="3000000" cy="3000000"/>
        </p:xfrm>
        <a:graphic>
          <a:graphicData uri="http://schemas.openxmlformats.org/drawingml/2006/table">
            <a:tbl>
              <a:tblPr bandRow="1" firstRow="1">
                <a:noFill/>
                <a:tableStyleId>{B0EE0861-C4DF-44C6-9839-6F97986C467D}</a:tableStyleId>
              </a:tblPr>
              <a:tblGrid>
                <a:gridCol w="566850"/>
                <a:gridCol w="7476050"/>
              </a:tblGrid>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5</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Facilitar el aprendizaje y acelerarlo</a:t>
                      </a:r>
                      <a:endParaRPr sz="1650" u="none" cap="none" strike="noStrike">
                        <a:latin typeface="Poppins"/>
                        <a:ea typeface="Poppins"/>
                        <a:cs typeface="Poppins"/>
                        <a:sym typeface="Poppins"/>
                      </a:endParaRPr>
                    </a:p>
                  </a:txBody>
                  <a:tcPr marT="11557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9</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Trascender el apego a las necesidades</a:t>
                      </a:r>
                      <a:endParaRPr sz="1650" u="none" cap="none" strike="noStrike">
                        <a:latin typeface="Poppins"/>
                        <a:ea typeface="Poppins"/>
                        <a:cs typeface="Poppins"/>
                        <a:sym typeface="Poppins"/>
                      </a:endParaRPr>
                    </a:p>
                  </a:txBody>
                  <a:tcPr marT="94625" marB="0" marR="0" marL="0">
                    <a:lnL cap="flat" cmpd="sng" w="9525">
                      <a:solidFill>
                        <a:srgbClr val="000000">
                          <a:alpha val="0"/>
                        </a:srgbClr>
                      </a:solidFill>
                      <a:prstDash val="solid"/>
                      <a:round/>
                      <a:headEnd len="sm" w="sm" type="none"/>
                      <a:tailEnd len="sm" w="sm" type="none"/>
                    </a:lnL>
                    <a:solidFill>
                      <a:srgbClr val="0A3B73"/>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10</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Discernir entre deseo y necesidad</a:t>
                      </a:r>
                      <a:endParaRPr sz="1650" u="none" cap="none" strike="noStrike">
                        <a:latin typeface="Poppins"/>
                        <a:ea typeface="Poppins"/>
                        <a:cs typeface="Poppins"/>
                        <a:sym typeface="Poppins"/>
                      </a:endParaRPr>
                    </a:p>
                  </a:txBody>
                  <a:tcPr marT="90800" marB="0" marR="0" marL="0">
                    <a:lnL cap="flat" cmpd="sng" w="9525">
                      <a:solidFill>
                        <a:srgbClr val="000000">
                          <a:alpha val="0"/>
                        </a:srgbClr>
                      </a:solidFill>
                      <a:prstDash val="solid"/>
                      <a:round/>
                      <a:headEnd len="sm" w="sm" type="none"/>
                      <a:tailEnd len="sm" w="sm" type="none"/>
                    </a:lnL>
                    <a:solidFill>
                      <a:srgbClr val="09437B"/>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17</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Estar en eje - Alineamiento mental, emocional, espiritual</a:t>
                      </a:r>
                      <a:endParaRPr sz="1650" u="none" cap="none" strike="noStrike">
                        <a:latin typeface="Poppins"/>
                        <a:ea typeface="Poppins"/>
                        <a:cs typeface="Poppins"/>
                        <a:sym typeface="Poppins"/>
                      </a:endParaRPr>
                    </a:p>
                  </a:txBody>
                  <a:tcPr marT="87625" marB="0" marR="0" marL="0">
                    <a:lnL cap="flat" cmpd="sng" w="9525">
                      <a:solidFill>
                        <a:srgbClr val="000000">
                          <a:alpha val="0"/>
                        </a:srgbClr>
                      </a:solidFill>
                      <a:prstDash val="solid"/>
                      <a:round/>
                      <a:headEnd len="sm" w="sm" type="none"/>
                      <a:tailEnd len="sm" w="sm" type="none"/>
                    </a:lnL>
                    <a:solidFill>
                      <a:srgbClr val="074885"/>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20</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Generar confianza y certeza en nosotros y la vida</a:t>
                      </a:r>
                      <a:endParaRPr sz="1650" u="none" cap="none" strike="noStrike">
                        <a:latin typeface="Poppins"/>
                        <a:ea typeface="Poppins"/>
                        <a:cs typeface="Poppins"/>
                        <a:sym typeface="Poppins"/>
                      </a:endParaRPr>
                    </a:p>
                  </a:txBody>
                  <a:tcPr marT="84450" marB="0" marR="0" marL="0">
                    <a:lnL cap="flat" cmpd="sng" w="9525">
                      <a:solidFill>
                        <a:srgbClr val="000000">
                          <a:alpha val="0"/>
                        </a:srgbClr>
                      </a:solidFill>
                      <a:prstDash val="solid"/>
                      <a:round/>
                      <a:headEnd len="sm" w="sm" type="none"/>
                      <a:tailEnd len="sm" w="sm" type="none"/>
                    </a:lnL>
                    <a:solidFill>
                      <a:srgbClr val="06508E"/>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22</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Alcanzar la paz interior y la armonía</a:t>
                      </a:r>
                      <a:endParaRPr sz="1650" u="none" cap="none" strike="noStrike">
                        <a:latin typeface="Poppins"/>
                        <a:ea typeface="Poppins"/>
                        <a:cs typeface="Poppins"/>
                        <a:sym typeface="Poppins"/>
                      </a:endParaRPr>
                    </a:p>
                  </a:txBody>
                  <a:tcPr marT="81275" marB="0" marR="0" marL="0">
                    <a:lnL cap="flat" cmpd="sng" w="9525">
                      <a:solidFill>
                        <a:srgbClr val="000000">
                          <a:alpha val="0"/>
                        </a:srgbClr>
                      </a:solidFill>
                      <a:prstDash val="solid"/>
                      <a:round/>
                      <a:headEnd len="sm" w="sm" type="none"/>
                      <a:tailEnd len="sm" w="sm" type="none"/>
                    </a:lnL>
                    <a:solidFill>
                      <a:srgbClr val="065596"/>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24</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Aumentar la Kundalini (vitalidad)</a:t>
                      </a:r>
                      <a:endParaRPr sz="1650" u="none" cap="none" strike="noStrike">
                        <a:latin typeface="Poppins"/>
                        <a:ea typeface="Poppins"/>
                        <a:cs typeface="Poppins"/>
                        <a:sym typeface="Poppins"/>
                      </a:endParaRPr>
                    </a:p>
                  </a:txBody>
                  <a:tcPr marT="77475" marB="0" marR="0" marL="0">
                    <a:lnL cap="flat" cmpd="sng" w="9525">
                      <a:solidFill>
                        <a:srgbClr val="000000">
                          <a:alpha val="0"/>
                        </a:srgbClr>
                      </a:solidFill>
                      <a:prstDash val="solid"/>
                      <a:round/>
                      <a:headEnd len="sm" w="sm" type="none"/>
                      <a:tailEnd len="sm" w="sm" type="none"/>
                    </a:lnL>
                    <a:solidFill>
                      <a:srgbClr val="055C9F"/>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25</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Conectar con el sentir genuino</a:t>
                      </a:r>
                      <a:endParaRPr sz="1650" u="none" cap="none" strike="noStrike">
                        <a:latin typeface="Poppins"/>
                        <a:ea typeface="Poppins"/>
                        <a:cs typeface="Poppins"/>
                        <a:sym typeface="Poppins"/>
                      </a:endParaRPr>
                    </a:p>
                  </a:txBody>
                  <a:tcPr marT="74300" marB="0" marR="0" marL="0">
                    <a:lnL cap="flat" cmpd="sng" w="9525">
                      <a:solidFill>
                        <a:srgbClr val="000000">
                          <a:alpha val="0"/>
                        </a:srgbClr>
                      </a:solidFill>
                      <a:prstDash val="solid"/>
                      <a:round/>
                      <a:headEnd len="sm" w="sm" type="none"/>
                      <a:tailEnd len="sm" w="sm" type="none"/>
                    </a:lnL>
                    <a:solidFill>
                      <a:srgbClr val="0462A8"/>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26</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Aprender a discernir entre el impulso mental y el sentir</a:t>
                      </a:r>
                      <a:endParaRPr sz="1650" u="none" cap="none" strike="noStrike">
                        <a:latin typeface="Poppins"/>
                        <a:ea typeface="Poppins"/>
                        <a:cs typeface="Poppins"/>
                        <a:sym typeface="Poppins"/>
                      </a:endParaRPr>
                    </a:p>
                  </a:txBody>
                  <a:tcPr marT="71125" marB="0" marR="0" marL="0">
                    <a:lnL cap="flat" cmpd="sng" w="9525">
                      <a:solidFill>
                        <a:srgbClr val="000000">
                          <a:alpha val="0"/>
                        </a:srgbClr>
                      </a:solidFill>
                      <a:prstDash val="solid"/>
                      <a:round/>
                      <a:headEnd len="sm" w="sm" type="none"/>
                      <a:tailEnd len="sm" w="sm" type="none"/>
                    </a:lnL>
                    <a:solidFill>
                      <a:srgbClr val="0269B0"/>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41</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Trascender el tiempo lineal y estar en presente</a:t>
                      </a:r>
                      <a:endParaRPr sz="1650" u="none" cap="none" strike="noStrike">
                        <a:latin typeface="Poppins"/>
                        <a:ea typeface="Poppins"/>
                        <a:cs typeface="Poppins"/>
                        <a:sym typeface="Poppins"/>
                      </a:endParaRPr>
                    </a:p>
                  </a:txBody>
                  <a:tcPr marT="67950" marB="0" marR="0" marL="0">
                    <a:lnL cap="flat" cmpd="sng" w="9525">
                      <a:solidFill>
                        <a:srgbClr val="000000">
                          <a:alpha val="0"/>
                        </a:srgbClr>
                      </a:solidFill>
                      <a:prstDash val="solid"/>
                      <a:round/>
                      <a:headEnd len="sm" w="sm" type="none"/>
                      <a:tailEnd len="sm" w="sm" type="none"/>
                    </a:lnL>
                    <a:solidFill>
                      <a:srgbClr val="016FB9"/>
                    </a:solidFill>
                  </a:tcPr>
                </a:tc>
              </a:tr>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42</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160"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Ajustes energéticos estar en el presente</a:t>
                      </a:r>
                      <a:endParaRPr sz="1650" u="none" cap="none" strike="noStrike">
                        <a:latin typeface="Poppins"/>
                        <a:ea typeface="Poppins"/>
                        <a:cs typeface="Poppins"/>
                        <a:sym typeface="Poppins"/>
                      </a:endParaRPr>
                    </a:p>
                  </a:txBody>
                  <a:tcPr marT="64775"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89" name="Google Shape;89;p8"/>
          <p:cNvSpPr txBox="1"/>
          <p:nvPr>
            <p:ph type="title"/>
          </p:nvPr>
        </p:nvSpPr>
        <p:spPr>
          <a:xfrm>
            <a:off x="2106728" y="2475763"/>
            <a:ext cx="1313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2:</a:t>
            </a:r>
            <a:endParaRPr>
              <a:latin typeface="Poppins ExtraBold"/>
              <a:ea typeface="Poppins ExtraBold"/>
              <a:cs typeface="Poppins ExtraBold"/>
              <a:sym typeface="Poppins ExtraBold"/>
            </a:endParaRPr>
          </a:p>
        </p:txBody>
      </p:sp>
      <p:sp>
        <p:nvSpPr>
          <p:cNvPr id="90" name="Google Shape;90;p8"/>
          <p:cNvSpPr txBox="1"/>
          <p:nvPr/>
        </p:nvSpPr>
        <p:spPr>
          <a:xfrm>
            <a:off x="2106728" y="3056624"/>
            <a:ext cx="15843300" cy="17592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Alinear y sintonizar con el bienestar. Alineamiento de la persona en mente, cuerpo y espíritu. Empezar estar en paz consigo mismo, en armonía. Al estar alineado consigo mismo naturalmente comienza a sentirse con confianza como creador de su propia vida.</a:t>
            </a:r>
            <a:endParaRPr sz="1650">
              <a:latin typeface="Poppins"/>
              <a:ea typeface="Poppins"/>
              <a:cs typeface="Poppins"/>
              <a:sym typeface="Poppins"/>
            </a:endParaRPr>
          </a:p>
          <a:p>
            <a:pPr indent="0" lvl="0" marL="12700" rtl="0" algn="l">
              <a:lnSpc>
                <a:spcPct val="100000"/>
              </a:lnSpc>
              <a:spcBef>
                <a:spcPts val="1455"/>
              </a:spcBef>
              <a:spcAft>
                <a:spcPts val="0"/>
              </a:spcAft>
              <a:buNone/>
            </a:pPr>
            <a:r>
              <a:rPr lang="en-US" sz="1650">
                <a:latin typeface="Poppins"/>
                <a:ea typeface="Poppins"/>
                <a:cs typeface="Poppins"/>
                <a:sym typeface="Poppins"/>
              </a:rPr>
              <a:t>La confianza es la base fundamental a través de la cual el LB puede co-crear.</a:t>
            </a:r>
            <a:endParaRPr sz="1650">
              <a:latin typeface="Poppins"/>
              <a:ea typeface="Poppins"/>
              <a:cs typeface="Poppins"/>
              <a:sym typeface="Poppins"/>
            </a:endParaRPr>
          </a:p>
          <a:p>
            <a:pPr indent="0" lvl="0" marL="12700" marR="828039" rtl="0" algn="l">
              <a:lnSpc>
                <a:spcPct val="104242"/>
              </a:lnSpc>
              <a:spcBef>
                <a:spcPts val="1739"/>
              </a:spcBef>
              <a:spcAft>
                <a:spcPts val="0"/>
              </a:spcAft>
              <a:buNone/>
            </a:pPr>
            <a:r>
              <a:rPr lang="en-US" sz="1650">
                <a:latin typeface="Poppins"/>
                <a:ea typeface="Poppins"/>
                <a:cs typeface="Poppins"/>
                <a:sym typeface="Poppins"/>
              </a:rPr>
              <a:t>A su vez comenzará a ser asertivo respecto de lo que le pasa y lo que ocurre a su alrededor. Estará más presente y consciente, aminorando las preocupaciones y miedos al futuro, y liberándonos del pasado. Aumentará su confianza.</a:t>
            </a:r>
            <a:endParaRPr sz="1650">
              <a:latin typeface="Poppins"/>
              <a:ea typeface="Poppins"/>
              <a:cs typeface="Poppins"/>
              <a:sym typeface="Poppins"/>
            </a:endParaRPr>
          </a:p>
        </p:txBody>
      </p:sp>
      <p:sp>
        <p:nvSpPr>
          <p:cNvPr id="91" name="Google Shape;91;p8"/>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5" name="Shape 95"/>
        <p:cNvGrpSpPr/>
        <p:nvPr/>
      </p:nvGrpSpPr>
      <p:grpSpPr>
        <a:xfrm>
          <a:off x="0" y="0"/>
          <a:ext cx="0" cy="0"/>
          <a:chOff x="0" y="0"/>
          <a:chExt cx="0" cy="0"/>
        </a:xfrm>
      </p:grpSpPr>
      <p:sp>
        <p:nvSpPr>
          <p:cNvPr id="96" name="Google Shape;96;p9"/>
          <p:cNvSpPr txBox="1"/>
          <p:nvPr>
            <p:ph type="title"/>
          </p:nvPr>
        </p:nvSpPr>
        <p:spPr>
          <a:xfrm>
            <a:off x="2106733" y="2475763"/>
            <a:ext cx="1325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3:</a:t>
            </a:r>
            <a:endParaRPr>
              <a:latin typeface="Poppins ExtraBold"/>
              <a:ea typeface="Poppins ExtraBold"/>
              <a:cs typeface="Poppins ExtraBold"/>
              <a:sym typeface="Poppins ExtraBold"/>
            </a:endParaRPr>
          </a:p>
        </p:txBody>
      </p:sp>
      <p:graphicFrame>
        <p:nvGraphicFramePr>
          <p:cNvPr id="97" name="Google Shape;97;p9"/>
          <p:cNvGraphicFramePr/>
          <p:nvPr/>
        </p:nvGraphicFramePr>
        <p:xfrm>
          <a:off x="2106727" y="5947400"/>
          <a:ext cx="3000000" cy="3000000"/>
        </p:xfrm>
        <a:graphic>
          <a:graphicData uri="http://schemas.openxmlformats.org/drawingml/2006/table">
            <a:tbl>
              <a:tblPr bandRow="1" firstRow="1">
                <a:noFill/>
                <a:tableStyleId>{B0EE0861-C4DF-44C6-9839-6F97986C467D}</a:tableStyleId>
              </a:tblPr>
              <a:tblGrid>
                <a:gridCol w="566850"/>
                <a:gridCol w="7476050"/>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Resurgir para abrir nuevas oportunidades</a:t>
                      </a:r>
                      <a:endParaRPr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8</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Poner la consciencia en el plano del infinito</a:t>
                      </a:r>
                      <a:endParaRPr sz="1650" u="none" cap="none" strike="noStrike">
                        <a:latin typeface="Poppins"/>
                        <a:ea typeface="Poppins"/>
                        <a:cs typeface="Poppins"/>
                        <a:sym typeface="Poppins"/>
                      </a:endParaRPr>
                    </a:p>
                  </a:txBody>
                  <a:tcPr marT="116200" marB="0" marR="0" marL="0">
                    <a:lnL cap="flat" cmpd="sng" w="9525">
                      <a:solidFill>
                        <a:srgbClr val="000000">
                          <a:alpha val="0"/>
                        </a:srgbClr>
                      </a:solidFill>
                      <a:prstDash val="solid"/>
                      <a:round/>
                      <a:headEnd len="sm" w="sm" type="none"/>
                      <a:tailEnd len="sm" w="sm" type="none"/>
                    </a:lnL>
                    <a:solidFill>
                      <a:srgbClr val="084680"/>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16</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Despertar la autoridad y el conocimiento</a:t>
                      </a:r>
                      <a:endParaRPr sz="1650" u="none" cap="none" strike="noStrike">
                        <a:latin typeface="Poppins"/>
                        <a:ea typeface="Poppins"/>
                        <a:cs typeface="Poppins"/>
                        <a:sym typeface="Poppins"/>
                      </a:endParaRPr>
                    </a:p>
                  </a:txBody>
                  <a:tcPr marT="116850" marB="0" marR="0" marL="0">
                    <a:lnL cap="flat" cmpd="sng" w="9525">
                      <a:solidFill>
                        <a:srgbClr val="000000">
                          <a:alpha val="0"/>
                        </a:srgbClr>
                      </a:solidFill>
                      <a:prstDash val="solid"/>
                      <a:round/>
                      <a:headEnd len="sm" w="sm" type="none"/>
                      <a:tailEnd len="sm" w="sm" type="none"/>
                    </a:lnL>
                    <a:solidFill>
                      <a:srgbClr val="065596"/>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27</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Aumentar la capacidad de reflexión</a:t>
                      </a:r>
                      <a:endParaRPr sz="1650" u="none" cap="none" strike="noStrike">
                        <a:latin typeface="Poppins"/>
                        <a:ea typeface="Poppins"/>
                        <a:cs typeface="Poppins"/>
                        <a:sym typeface="Poppins"/>
                      </a:endParaRPr>
                    </a:p>
                  </a:txBody>
                  <a:tcPr marT="118100" marB="0" marR="0" marL="0">
                    <a:lnL cap="flat" cmpd="sng" w="9525">
                      <a:solidFill>
                        <a:srgbClr val="000000">
                          <a:alpha val="0"/>
                        </a:srgbClr>
                      </a:solidFill>
                      <a:prstDash val="solid"/>
                      <a:round/>
                      <a:headEnd len="sm" w="sm" type="none"/>
                      <a:tailEnd len="sm" w="sm" type="none"/>
                    </a:lnL>
                    <a:solidFill>
                      <a:srgbClr val="0366AC"/>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32</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Prepararnos para los cambios del futuro</a:t>
                      </a:r>
                      <a:endParaRPr sz="1650" u="none" cap="none" strike="noStrike">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98" name="Google Shape;98;p9"/>
          <p:cNvSpPr txBox="1"/>
          <p:nvPr/>
        </p:nvSpPr>
        <p:spPr>
          <a:xfrm>
            <a:off x="2106684" y="3056624"/>
            <a:ext cx="15807600" cy="25644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Establecer las bases para generar los cambios del futuro. Una vez que conquistamos nuestra libertad interior y estamos en armonía con nosotros, es momento de dar un salto de expansión y realización trascendente. Podrá convertiste en el generador de los cambios, para seguir creciendo y haciendo crecer su vida y todos sus proyectos. En este nivel podrá abrir su conciencia. Descubrirá cuál es ese aspecto natural donde tiene autoridad y cuenta con dones, esta es la base del liderazgo.</a:t>
            </a:r>
            <a:endParaRPr sz="1650">
              <a:latin typeface="Poppins"/>
              <a:ea typeface="Poppins"/>
              <a:cs typeface="Poppins"/>
              <a:sym typeface="Poppins"/>
            </a:endParaRPr>
          </a:p>
          <a:p>
            <a:pPr indent="0" lvl="0" marL="12700" marR="151765" rtl="0" algn="l">
              <a:lnSpc>
                <a:spcPct val="104242"/>
              </a:lnSpc>
              <a:spcBef>
                <a:spcPts val="1735"/>
              </a:spcBef>
              <a:spcAft>
                <a:spcPts val="0"/>
              </a:spcAft>
              <a:buNone/>
            </a:pPr>
            <a:r>
              <a:rPr lang="en-US" sz="1650">
                <a:latin typeface="Poppins"/>
                <a:ea typeface="Poppins"/>
                <a:cs typeface="Poppins"/>
                <a:sym typeface="Poppins"/>
              </a:rPr>
              <a:t>Esta autoridad es lo que lo hace único. Así comenzará a experimentar un conocimiento nuevo en usted mismo y de aquello en lo que se enfoca en realizar. Sembrar la semilla de conectar con la multidimensionalidad. Ampliar la consciencia para comenzar a percibir otras dimensiones ampliando la mirada de la realidad, comprendiéndola, esta es la base para expandirnos y expandir todo cuanto hacemos.</a:t>
            </a:r>
            <a:endParaRPr sz="1650">
              <a:latin typeface="Poppins"/>
              <a:ea typeface="Poppins"/>
              <a:cs typeface="Poppins"/>
              <a:sym typeface="Poppins"/>
            </a:endParaRPr>
          </a:p>
          <a:p>
            <a:pPr indent="0" lvl="0" marL="12700" rtl="0" algn="l">
              <a:lnSpc>
                <a:spcPct val="100000"/>
              </a:lnSpc>
              <a:spcBef>
                <a:spcPts val="1460"/>
              </a:spcBef>
              <a:spcAft>
                <a:spcPts val="0"/>
              </a:spcAft>
              <a:buNone/>
            </a:pPr>
            <a:r>
              <a:rPr lang="en-US" sz="1650">
                <a:latin typeface="Poppins"/>
                <a:ea typeface="Poppins"/>
                <a:cs typeface="Poppins"/>
                <a:sym typeface="Poppins"/>
              </a:rPr>
              <a:t>Aprenderá a colocar su consciencia allí donde existe el punto de todas las posibilidades necesario para poder co-crear.</a:t>
            </a:r>
            <a:endParaRPr sz="1650">
              <a:latin typeface="Poppins"/>
              <a:ea typeface="Poppins"/>
              <a:cs typeface="Poppins"/>
              <a:sym typeface="Poppins"/>
            </a:endParaRPr>
          </a:p>
        </p:txBody>
      </p:sp>
      <p:sp>
        <p:nvSpPr>
          <p:cNvPr id="99" name="Google Shape;99;p9"/>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 name="Shape 103"/>
        <p:cNvGrpSpPr/>
        <p:nvPr/>
      </p:nvGrpSpPr>
      <p:grpSpPr>
        <a:xfrm>
          <a:off x="0" y="0"/>
          <a:ext cx="0" cy="0"/>
          <a:chOff x="0" y="0"/>
          <a:chExt cx="0" cy="0"/>
        </a:xfrm>
      </p:grpSpPr>
      <p:sp>
        <p:nvSpPr>
          <p:cNvPr id="104" name="Google Shape;104;p10"/>
          <p:cNvSpPr txBox="1"/>
          <p:nvPr>
            <p:ph type="title"/>
          </p:nvPr>
        </p:nvSpPr>
        <p:spPr>
          <a:xfrm>
            <a:off x="2106733" y="2475763"/>
            <a:ext cx="13506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4:</a:t>
            </a:r>
            <a:endParaRPr>
              <a:latin typeface="Poppins ExtraBold"/>
              <a:ea typeface="Poppins ExtraBold"/>
              <a:cs typeface="Poppins ExtraBold"/>
              <a:sym typeface="Poppins ExtraBold"/>
            </a:endParaRPr>
          </a:p>
        </p:txBody>
      </p:sp>
      <p:graphicFrame>
        <p:nvGraphicFramePr>
          <p:cNvPr id="105" name="Google Shape;105;p10"/>
          <p:cNvGraphicFramePr/>
          <p:nvPr/>
        </p:nvGraphicFramePr>
        <p:xfrm>
          <a:off x="2106727" y="5480472"/>
          <a:ext cx="3000000" cy="3000000"/>
        </p:xfrm>
        <a:graphic>
          <a:graphicData uri="http://schemas.openxmlformats.org/drawingml/2006/table">
            <a:tbl>
              <a:tblPr bandRow="1" firstRow="1">
                <a:noFill/>
                <a:tableStyleId>{B0EE0861-C4DF-44C6-9839-6F97986C467D}</a:tableStyleId>
              </a:tblPr>
              <a:tblGrid>
                <a:gridCol w="524225"/>
                <a:gridCol w="7518675"/>
              </a:tblGrid>
              <a:tr h="442600">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42600">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15</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Despertar el Sentido de vida y altruismo</a:t>
                      </a:r>
                      <a:endParaRPr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42600">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23</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Conectar con misión de vida</a:t>
                      </a:r>
                      <a:endParaRPr sz="1650" u="none" cap="none" strike="noStrike">
                        <a:latin typeface="Poppins"/>
                        <a:ea typeface="Poppins"/>
                        <a:cs typeface="Poppins"/>
                        <a:sym typeface="Poppins"/>
                      </a:endParaRPr>
                    </a:p>
                  </a:txBody>
                  <a:tcPr marT="112400" marB="0" marR="0" marL="0">
                    <a:lnL cap="flat" cmpd="sng" w="9525">
                      <a:solidFill>
                        <a:srgbClr val="000000">
                          <a:alpha val="0"/>
                        </a:srgbClr>
                      </a:solidFill>
                      <a:prstDash val="solid"/>
                      <a:round/>
                      <a:headEnd len="sm" w="sm" type="none"/>
                      <a:tailEnd len="sm" w="sm" type="none"/>
                    </a:lnL>
                    <a:solidFill>
                      <a:srgbClr val="09437B"/>
                    </a:solidFill>
                  </a:tcPr>
                </a:tc>
              </a:tr>
              <a:tr h="442600">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28</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Desarrollar cualidades del líder biodimensional</a:t>
                      </a:r>
                      <a:endParaRPr sz="1650" u="none" cap="none" strike="noStrike">
                        <a:latin typeface="Poppins"/>
                        <a:ea typeface="Poppins"/>
                        <a:cs typeface="Poppins"/>
                        <a:sym typeface="Poppins"/>
                      </a:endParaRPr>
                    </a:p>
                  </a:txBody>
                  <a:tcPr marT="109225" marB="0" marR="0" marL="0">
                    <a:lnL cap="flat" cmpd="sng" w="9525">
                      <a:solidFill>
                        <a:srgbClr val="000000">
                          <a:alpha val="0"/>
                        </a:srgbClr>
                      </a:solidFill>
                      <a:prstDash val="solid"/>
                      <a:round/>
                      <a:headEnd len="sm" w="sm" type="none"/>
                      <a:tailEnd len="sm" w="sm" type="none"/>
                    </a:lnL>
                    <a:solidFill>
                      <a:srgbClr val="06508E"/>
                    </a:solidFill>
                  </a:tcPr>
                </a:tc>
              </a:tr>
              <a:tr h="442600">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33</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Desarrollar anclajes terrenales y espirituales sólidos</a:t>
                      </a:r>
                      <a:endParaRPr sz="1650" u="none" cap="none" strike="noStrike">
                        <a:latin typeface="Poppins"/>
                        <a:ea typeface="Poppins"/>
                        <a:cs typeface="Poppins"/>
                        <a:sym typeface="Poppins"/>
                      </a:endParaRPr>
                    </a:p>
                  </a:txBody>
                  <a:tcPr marT="106050" marB="0" marR="0" marL="0">
                    <a:lnL cap="flat" cmpd="sng" w="9525">
                      <a:solidFill>
                        <a:srgbClr val="000000">
                          <a:alpha val="0"/>
                        </a:srgbClr>
                      </a:solidFill>
                      <a:prstDash val="solid"/>
                      <a:round/>
                      <a:headEnd len="sm" w="sm" type="none"/>
                      <a:tailEnd len="sm" w="sm" type="none"/>
                    </a:lnL>
                    <a:solidFill>
                      <a:srgbClr val="055C9F"/>
                    </a:solidFill>
                  </a:tcPr>
                </a:tc>
              </a:tr>
              <a:tr h="442600">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46</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Estimular la inteligencia (para desarrollar el 3° ojo)</a:t>
                      </a:r>
                      <a:endParaRPr sz="1650" u="none" cap="none" strike="noStrike">
                        <a:latin typeface="Poppins"/>
                        <a:ea typeface="Poppins"/>
                        <a:cs typeface="Poppins"/>
                        <a:sym typeface="Poppins"/>
                      </a:endParaRPr>
                    </a:p>
                  </a:txBody>
                  <a:tcPr marT="103500" marB="0" marR="0" marL="0">
                    <a:lnL cap="flat" cmpd="sng" w="9525">
                      <a:solidFill>
                        <a:srgbClr val="000000">
                          <a:alpha val="0"/>
                        </a:srgbClr>
                      </a:solidFill>
                      <a:prstDash val="solid"/>
                      <a:round/>
                      <a:headEnd len="sm" w="sm" type="none"/>
                      <a:tailEnd len="sm" w="sm" type="none"/>
                    </a:lnL>
                    <a:solidFill>
                      <a:srgbClr val="0269B0"/>
                    </a:solidFill>
                  </a:tcPr>
                </a:tc>
              </a:tr>
              <a:tr h="4603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53</a:t>
                      </a:r>
                      <a:endParaRPr b="1" sz="1650" u="none" cap="none" strike="noStrike">
                        <a:solidFill>
                          <a:srgbClr val="FFFFFF"/>
                        </a:solidFill>
                        <a:latin typeface="Poppins"/>
                        <a:ea typeface="Poppins"/>
                        <a:cs typeface="Poppins"/>
                        <a:sym typeface="Poppins"/>
                      </a:endParaRPr>
                    </a:p>
                  </a:txBody>
                  <a:tcPr marT="108575" marB="0" marR="0" marL="0">
                    <a:lnT cap="flat" cmpd="sng" w="9525">
                      <a:solidFill>
                        <a:srgbClr val="000000">
                          <a:alpha val="0"/>
                        </a:srgbClr>
                      </a:solidFill>
                      <a:prstDash val="solid"/>
                      <a:round/>
                      <a:headEnd len="sm" w="sm" type="none"/>
                      <a:tailEnd len="sm" w="sm" type="none"/>
                    </a:lnT>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Conectar con vocación y dones y visionar posibles proyectos</a:t>
                      </a:r>
                      <a:endParaRPr sz="1650" u="none" cap="none" strike="noStrike">
                        <a:latin typeface="Poppins"/>
                        <a:ea typeface="Poppins"/>
                        <a:cs typeface="Poppins"/>
                        <a:sym typeface="Poppins"/>
                      </a:endParaRPr>
                    </a:p>
                  </a:txBody>
                  <a:tcPr marT="100325" marB="0" marR="0" marL="0">
                    <a:solidFill>
                      <a:srgbClr val="0076C3"/>
                    </a:solidFill>
                  </a:tcPr>
                </a:tc>
              </a:tr>
            </a:tbl>
          </a:graphicData>
        </a:graphic>
      </p:graphicFrame>
      <p:sp>
        <p:nvSpPr>
          <p:cNvPr id="106" name="Google Shape;106;p10"/>
          <p:cNvSpPr txBox="1"/>
          <p:nvPr/>
        </p:nvSpPr>
        <p:spPr>
          <a:xfrm>
            <a:off x="2106690" y="3056624"/>
            <a:ext cx="15753600" cy="21117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Medium"/>
                <a:ea typeface="Poppins Medium"/>
                <a:cs typeface="Poppins Medium"/>
                <a:sym typeface="Poppins Medium"/>
              </a:rPr>
              <a:t>Lograr un liderazgo vanguardista.  conectar con el sentido de vida, y altruismo. Desarrollar la autoridad, ese punto donde fluimos, conocemos y se nos activa la inteligencia.</a:t>
            </a:r>
            <a:endParaRPr sz="1650">
              <a:latin typeface="Poppins Medium"/>
              <a:ea typeface="Poppins Medium"/>
              <a:cs typeface="Poppins Medium"/>
              <a:sym typeface="Poppins Medium"/>
            </a:endParaRPr>
          </a:p>
          <a:p>
            <a:pPr indent="0" lvl="0" marL="12700" marR="22860" rtl="0" algn="l">
              <a:lnSpc>
                <a:spcPct val="104242"/>
              </a:lnSpc>
              <a:spcBef>
                <a:spcPts val="1730"/>
              </a:spcBef>
              <a:spcAft>
                <a:spcPts val="0"/>
              </a:spcAft>
              <a:buNone/>
            </a:pPr>
            <a:r>
              <a:rPr lang="en-US" sz="1650">
                <a:latin typeface="Poppins Medium"/>
                <a:ea typeface="Poppins Medium"/>
                <a:cs typeface="Poppins Medium"/>
                <a:sym typeface="Poppins Medium"/>
              </a:rPr>
              <a:t>Nos enfocamos naturalmente y mejoramos sin esfuerzo, disfrutando lo que hacemos y apasionándonos con lo que hacemos. Nuestra vida, trabajo y cada acontecimiento de nuestra vida comienzan a tener un sentido y una fuerza interna arrolladora que le guía y que le estimula a seguir avanzando y creciendo. El altruismo y la necesidad de hacer algo para mejorar la calidad de vida de las demás personas es la fuente de la inspiración y creatividad. Establecer visiones innovadoras, y claras de lo que somos y necesitamos hacer para nuestra evolución y la evolución de todo cuanto hacemos.</a:t>
            </a:r>
            <a:endParaRPr sz="1650">
              <a:latin typeface="Poppins Medium"/>
              <a:ea typeface="Poppins Medium"/>
              <a:cs typeface="Poppins Medium"/>
              <a:sym typeface="Poppins Medium"/>
            </a:endParaRPr>
          </a:p>
        </p:txBody>
      </p:sp>
      <p:sp>
        <p:nvSpPr>
          <p:cNvPr id="107" name="Google Shape;107;p10"/>
          <p:cNvSpPr txBox="1"/>
          <p:nvPr>
            <p:ph idx="12" type="sldNum"/>
          </p:nvPr>
        </p:nvSpPr>
        <p:spPr>
          <a:xfrm>
            <a:off x="18854602" y="10375941"/>
            <a:ext cx="665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1"/>
          <p:cNvSpPr txBox="1"/>
          <p:nvPr>
            <p:ph type="title"/>
          </p:nvPr>
        </p:nvSpPr>
        <p:spPr>
          <a:xfrm>
            <a:off x="2106728" y="2475763"/>
            <a:ext cx="13410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5:</a:t>
            </a:r>
            <a:endParaRPr>
              <a:latin typeface="Poppins ExtraBold"/>
              <a:ea typeface="Poppins ExtraBold"/>
              <a:cs typeface="Poppins ExtraBold"/>
              <a:sym typeface="Poppins ExtraBold"/>
            </a:endParaRPr>
          </a:p>
        </p:txBody>
      </p:sp>
      <p:sp>
        <p:nvSpPr>
          <p:cNvPr id="113" name="Google Shape;113;p11"/>
          <p:cNvSpPr txBox="1"/>
          <p:nvPr/>
        </p:nvSpPr>
        <p:spPr>
          <a:xfrm>
            <a:off x="2106728" y="3056624"/>
            <a:ext cx="15870600" cy="1017600"/>
          </a:xfrm>
          <a:prstGeom prst="rect">
            <a:avLst/>
          </a:prstGeom>
          <a:noFill/>
          <a:ln>
            <a:noFill/>
          </a:ln>
        </p:spPr>
        <p:txBody>
          <a:bodyPr anchorCtr="0" anchor="t" bIns="0" lIns="0" spcFirstLastPara="1" rIns="0" wrap="square" tIns="46975">
            <a:spAutoFit/>
          </a:bodyPr>
          <a:lstStyle/>
          <a:p>
            <a:pPr indent="0" lvl="0" marL="12700" marR="458469" rtl="0" algn="l">
              <a:lnSpc>
                <a:spcPct val="104242"/>
              </a:lnSpc>
              <a:spcBef>
                <a:spcPts val="0"/>
              </a:spcBef>
              <a:spcAft>
                <a:spcPts val="0"/>
              </a:spcAft>
              <a:buNone/>
            </a:pPr>
            <a:r>
              <a:rPr lang="en-US" sz="1650">
                <a:latin typeface="Poppins"/>
                <a:ea typeface="Poppins"/>
                <a:cs typeface="Poppins"/>
                <a:sym typeface="Poppins"/>
              </a:rPr>
              <a:t>Desarrollar la inteligencia: si hay algo que caracteriza al líder biodimensional es el desarrollo de capacidades que lo hacen único en su estilo. Estas capacidades son una inteligencia refinada, una exuberante creatividad, la inspiración y la intuición.</a:t>
            </a:r>
            <a:endParaRPr sz="1650">
              <a:latin typeface="Poppins"/>
              <a:ea typeface="Poppins"/>
              <a:cs typeface="Poppins"/>
              <a:sym typeface="Poppins"/>
            </a:endParaRPr>
          </a:p>
          <a:p>
            <a:pPr indent="0" lvl="0" marL="12700" rtl="0" algn="l">
              <a:lnSpc>
                <a:spcPct val="100000"/>
              </a:lnSpc>
              <a:spcBef>
                <a:spcPts val="1455"/>
              </a:spcBef>
              <a:spcAft>
                <a:spcPts val="0"/>
              </a:spcAft>
              <a:buNone/>
            </a:pPr>
            <a:r>
              <a:rPr lang="en-US" sz="1650">
                <a:latin typeface="Poppins"/>
                <a:ea typeface="Poppins"/>
                <a:cs typeface="Poppins"/>
                <a:sym typeface="Poppins"/>
              </a:rPr>
              <a:t>Comienza a desarrollar la capacidad de comprender a cada paso que necesita hacer para llevar su trabajo, obra, proyectos y su vida al próximo nivel.</a:t>
            </a:r>
            <a:endParaRPr sz="1650">
              <a:latin typeface="Poppins"/>
              <a:ea typeface="Poppins"/>
              <a:cs typeface="Poppins"/>
              <a:sym typeface="Poppins"/>
            </a:endParaRPr>
          </a:p>
        </p:txBody>
      </p:sp>
      <p:graphicFrame>
        <p:nvGraphicFramePr>
          <p:cNvPr id="114" name="Google Shape;114;p11"/>
          <p:cNvGraphicFramePr/>
          <p:nvPr/>
        </p:nvGraphicFramePr>
        <p:xfrm>
          <a:off x="2106727" y="4440475"/>
          <a:ext cx="3000000" cy="3000000"/>
        </p:xfrm>
        <a:graphic>
          <a:graphicData uri="http://schemas.openxmlformats.org/drawingml/2006/table">
            <a:tbl>
              <a:tblPr bandRow="1" firstRow="1">
                <a:noFill/>
                <a:tableStyleId>{B0EE0861-C4DF-44C6-9839-6F97986C467D}</a:tableStyleId>
              </a:tblPr>
              <a:tblGrid>
                <a:gridCol w="566850"/>
                <a:gridCol w="7476050"/>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29</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Clr>
                          <a:schemeClr val="dk1"/>
                        </a:buClr>
                        <a:buFont typeface="Arial"/>
                        <a:buNone/>
                      </a:pPr>
                      <a:r>
                        <a:rPr lang="en-US" sz="1650">
                          <a:solidFill>
                            <a:schemeClr val="lt1"/>
                          </a:solidFill>
                          <a:latin typeface="Poppins"/>
                          <a:ea typeface="Poppins"/>
                          <a:cs typeface="Poppins"/>
                          <a:sym typeface="Poppins"/>
                        </a:rPr>
                        <a:t>Desarrollar la intuición asertiva y la inspiración</a:t>
                      </a:r>
                      <a:endParaRPr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30</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Conectar con la consciencia superior</a:t>
                      </a:r>
                      <a:endParaRPr sz="1650">
                        <a:solidFill>
                          <a:srgbClr val="FFFFFF"/>
                        </a:solidFill>
                        <a:latin typeface="Poppins"/>
                        <a:ea typeface="Poppins"/>
                        <a:cs typeface="Poppins"/>
                        <a:sym typeface="Poppins"/>
                      </a:endParaRPr>
                    </a:p>
                  </a:txBody>
                  <a:tcPr marT="116850" marB="0" marR="0" marL="0">
                    <a:lnL cap="flat" cmpd="sng" w="9525">
                      <a:solidFill>
                        <a:srgbClr val="000000">
                          <a:alpha val="0"/>
                        </a:srgbClr>
                      </a:solidFill>
                      <a:prstDash val="solid"/>
                      <a:round/>
                      <a:headEnd len="sm" w="sm" type="none"/>
                      <a:tailEnd len="sm" w="sm" type="none"/>
                    </a:lnL>
                    <a:solidFill>
                      <a:srgbClr val="065596"/>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45</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Técnica para encontrar respuestas en los sueños</a:t>
                      </a:r>
                      <a:endParaRPr sz="1650">
                        <a:solidFill>
                          <a:srgbClr val="FFFFFF"/>
                        </a:solidFill>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15" name="Google Shape;115;p11"/>
          <p:cNvSpPr txBox="1"/>
          <p:nvPr>
            <p:ph idx="12" type="sldNum"/>
          </p:nvPr>
        </p:nvSpPr>
        <p:spPr>
          <a:xfrm>
            <a:off x="18854599" y="10375950"/>
            <a:ext cx="890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12"/>
          <p:cNvSpPr txBox="1"/>
          <p:nvPr>
            <p:ph type="title"/>
          </p:nvPr>
        </p:nvSpPr>
        <p:spPr>
          <a:xfrm>
            <a:off x="2106728" y="2475763"/>
            <a:ext cx="13368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6:</a:t>
            </a:r>
            <a:endParaRPr>
              <a:latin typeface="Poppins ExtraBold"/>
              <a:ea typeface="Poppins ExtraBold"/>
              <a:cs typeface="Poppins ExtraBold"/>
              <a:sym typeface="Poppins ExtraBold"/>
            </a:endParaRPr>
          </a:p>
        </p:txBody>
      </p:sp>
      <p:graphicFrame>
        <p:nvGraphicFramePr>
          <p:cNvPr id="121" name="Google Shape;121;p12"/>
          <p:cNvGraphicFramePr/>
          <p:nvPr/>
        </p:nvGraphicFramePr>
        <p:xfrm>
          <a:off x="2106727" y="5521179"/>
          <a:ext cx="3000000" cy="3000000"/>
        </p:xfrm>
        <a:graphic>
          <a:graphicData uri="http://schemas.openxmlformats.org/drawingml/2006/table">
            <a:tbl>
              <a:tblPr bandRow="1" firstRow="1">
                <a:noFill/>
                <a:tableStyleId>{B0EE0861-C4DF-44C6-9839-6F97986C467D}</a:tableStyleId>
              </a:tblPr>
              <a:tblGrid>
                <a:gridCol w="609500"/>
                <a:gridCol w="7433400"/>
              </a:tblGrid>
              <a:tr h="4603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603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49</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Tomar decisiones innovadoras y convincentes</a:t>
                      </a:r>
                      <a:endParaRPr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565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54</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Escuchar más allá de los hechos y las palabras</a:t>
                      </a:r>
                      <a:endParaRPr sz="1650" u="none" cap="none" strike="noStrike">
                        <a:latin typeface="Poppins"/>
                        <a:ea typeface="Poppins"/>
                        <a:cs typeface="Poppins"/>
                        <a:sym typeface="Poppins"/>
                      </a:endParaRPr>
                    </a:p>
                  </a:txBody>
                  <a:tcPr marT="93975" marB="0" marR="0" marL="0">
                    <a:lnL cap="flat" cmpd="sng" w="9525">
                      <a:solidFill>
                        <a:srgbClr val="000000">
                          <a:alpha val="0"/>
                        </a:srgbClr>
                      </a:solidFill>
                      <a:prstDash val="solid"/>
                      <a:round/>
                      <a:headEnd len="sm" w="sm" type="none"/>
                      <a:tailEnd len="sm" w="sm" type="none"/>
                    </a:lnL>
                    <a:solidFill>
                      <a:srgbClr val="074A87"/>
                    </a:solidFill>
                  </a:tcPr>
                </a:tc>
              </a:tr>
              <a:tr h="4565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55</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Comunicar más allá de las palabras</a:t>
                      </a:r>
                      <a:endParaRPr sz="1650" u="none" cap="none" strike="noStrike">
                        <a:latin typeface="Poppins"/>
                        <a:ea typeface="Poppins"/>
                        <a:cs typeface="Poppins"/>
                        <a:sym typeface="Poppins"/>
                      </a:endParaRPr>
                    </a:p>
                  </a:txBody>
                  <a:tcPr marT="76825" marB="0" marR="0" marL="0">
                    <a:lnL cap="flat" cmpd="sng" w="9525">
                      <a:solidFill>
                        <a:srgbClr val="000000">
                          <a:alpha val="0"/>
                        </a:srgbClr>
                      </a:solidFill>
                      <a:prstDash val="solid"/>
                      <a:round/>
                      <a:headEnd len="sm" w="sm" type="none"/>
                      <a:tailEnd len="sm" w="sm" type="none"/>
                    </a:lnL>
                    <a:solidFill>
                      <a:srgbClr val="0460A4"/>
                    </a:solidFill>
                  </a:tcPr>
                </a:tc>
              </a:tr>
              <a:tr h="456575">
                <a:tc>
                  <a:txBody>
                    <a:bodyPr/>
                    <a:lstStyle/>
                    <a:p>
                      <a:pPr indent="0" lvl="0" marL="0" marR="0" rtl="0" algn="ctr">
                        <a:lnSpc>
                          <a:spcPct val="100000"/>
                        </a:lnSpc>
                        <a:spcBef>
                          <a:spcPts val="0"/>
                        </a:spcBef>
                        <a:spcAft>
                          <a:spcPts val="0"/>
                        </a:spcAft>
                        <a:buNone/>
                      </a:pPr>
                      <a:r>
                        <a:rPr b="1" lang="en-US" sz="1650">
                          <a:latin typeface="Poppins"/>
                          <a:ea typeface="Poppins"/>
                          <a:cs typeface="Poppins"/>
                          <a:sym typeface="Poppins"/>
                        </a:rPr>
                        <a:t>48</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Desarrollar el sentido de la comunicación genuina</a:t>
                      </a:r>
                      <a:endParaRPr sz="1650" u="none" cap="none" strike="noStrike">
                        <a:latin typeface="Poppins"/>
                        <a:ea typeface="Poppins"/>
                        <a:cs typeface="Poppins"/>
                        <a:sym typeface="Poppins"/>
                      </a:endParaRPr>
                    </a:p>
                  </a:txBody>
                  <a:tcPr marT="5970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22" name="Google Shape;122;p12"/>
          <p:cNvSpPr txBox="1"/>
          <p:nvPr/>
        </p:nvSpPr>
        <p:spPr>
          <a:xfrm>
            <a:off x="2106684" y="3056624"/>
            <a:ext cx="15851400" cy="20691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Tomar decisiones innovadoras y certeras. Si hay algo que caracteriza al líder es tomar decisiones que vayan más allá de lo conocido, por ello es capaz de innovar.</a:t>
            </a:r>
            <a:endParaRPr sz="1650">
              <a:latin typeface="Poppins"/>
              <a:ea typeface="Poppins"/>
              <a:cs typeface="Poppins"/>
              <a:sym typeface="Poppins"/>
            </a:endParaRPr>
          </a:p>
          <a:p>
            <a:pPr indent="0" lvl="0" marL="12700" marR="7620" rtl="0" algn="l">
              <a:lnSpc>
                <a:spcPct val="104242"/>
              </a:lnSpc>
              <a:spcBef>
                <a:spcPts val="1730"/>
              </a:spcBef>
              <a:spcAft>
                <a:spcPts val="0"/>
              </a:spcAft>
              <a:buNone/>
            </a:pPr>
            <a:r>
              <a:rPr lang="en-US" sz="1650">
                <a:latin typeface="Poppins"/>
                <a:ea typeface="Poppins"/>
                <a:cs typeface="Poppins"/>
                <a:sym typeface="Poppins"/>
              </a:rPr>
              <a:t>Desarrolla una sensibilidad para ver oportunidades de mejora de los estándares conocidos para mejorar la calidad de las personas. Para eso necesita saber conectar con la certeza que algo es perfecto y correcto y acorde a su propósito de vida.</a:t>
            </a:r>
            <a:endParaRPr sz="1650">
              <a:latin typeface="Poppins"/>
              <a:ea typeface="Poppins"/>
              <a:cs typeface="Poppins"/>
              <a:sym typeface="Poppins"/>
            </a:endParaRPr>
          </a:p>
          <a:p>
            <a:pPr indent="0" lvl="0" marL="12700" marR="911860" rtl="0" algn="l">
              <a:lnSpc>
                <a:spcPct val="104242"/>
              </a:lnSpc>
              <a:spcBef>
                <a:spcPts val="1730"/>
              </a:spcBef>
              <a:spcAft>
                <a:spcPts val="0"/>
              </a:spcAft>
              <a:buNone/>
            </a:pPr>
            <a:r>
              <a:rPr lang="en-US" sz="1650">
                <a:latin typeface="Poppins"/>
                <a:ea typeface="Poppins"/>
                <a:cs typeface="Poppins"/>
                <a:sym typeface="Poppins"/>
              </a:rPr>
              <a:t>Pasar del riesgo a la certeza en las tomas de decisiones, que las decisiones sean una fuente de expansión y plenitud para nosotros mismos, la humanidad y el planeta.</a:t>
            </a:r>
            <a:endParaRPr sz="1650">
              <a:latin typeface="Poppins"/>
              <a:ea typeface="Poppins"/>
              <a:cs typeface="Poppins"/>
              <a:sym typeface="Poppins"/>
            </a:endParaRPr>
          </a:p>
        </p:txBody>
      </p:sp>
      <p:sp>
        <p:nvSpPr>
          <p:cNvPr id="123" name="Google Shape;123;p12"/>
          <p:cNvSpPr txBox="1"/>
          <p:nvPr>
            <p:ph idx="12" type="sldNum"/>
          </p:nvPr>
        </p:nvSpPr>
        <p:spPr>
          <a:xfrm>
            <a:off x="18854599" y="10375950"/>
            <a:ext cx="9900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13"/>
          <p:cNvSpPr txBox="1"/>
          <p:nvPr>
            <p:ph type="title"/>
          </p:nvPr>
        </p:nvSpPr>
        <p:spPr>
          <a:xfrm>
            <a:off x="2106733" y="2475763"/>
            <a:ext cx="13005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7:</a:t>
            </a:r>
            <a:endParaRPr>
              <a:latin typeface="Poppins ExtraBold"/>
              <a:ea typeface="Poppins ExtraBold"/>
              <a:cs typeface="Poppins ExtraBold"/>
              <a:sym typeface="Poppins ExtraBold"/>
            </a:endParaRPr>
          </a:p>
        </p:txBody>
      </p:sp>
      <p:sp>
        <p:nvSpPr>
          <p:cNvPr id="129" name="Google Shape;129;p13"/>
          <p:cNvSpPr txBox="1"/>
          <p:nvPr/>
        </p:nvSpPr>
        <p:spPr>
          <a:xfrm>
            <a:off x="2106733" y="3056624"/>
            <a:ext cx="15811500" cy="2554800"/>
          </a:xfrm>
          <a:prstGeom prst="rect">
            <a:avLst/>
          </a:prstGeom>
          <a:noFill/>
          <a:ln>
            <a:noFill/>
          </a:ln>
        </p:spPr>
        <p:txBody>
          <a:bodyPr anchorCtr="0" anchor="t" bIns="0" lIns="0" spcFirstLastPara="1" rIns="0" wrap="square" tIns="46975">
            <a:spAutoFit/>
          </a:bodyPr>
          <a:lstStyle/>
          <a:p>
            <a:pPr indent="0" lvl="0" marL="12700" marR="254634" rtl="0" algn="l">
              <a:lnSpc>
                <a:spcPct val="104242"/>
              </a:lnSpc>
              <a:spcBef>
                <a:spcPts val="0"/>
              </a:spcBef>
              <a:spcAft>
                <a:spcPts val="0"/>
              </a:spcAft>
              <a:buNone/>
            </a:pPr>
            <a:r>
              <a:rPr lang="en-US" sz="1650">
                <a:latin typeface="Poppins"/>
                <a:ea typeface="Poppins"/>
                <a:cs typeface="Poppins"/>
                <a:sym typeface="Poppins"/>
              </a:rPr>
              <a:t>Desarrollar el sentido de la influencia. Si hay algo que el líder biodimensional tiene es la capacidad de influir positivamente en los demás generando empatía con los demás y de los demás con el líder. Para escuchar hay que sentir lo que se dice más allá de las palabras y esto es una condición fundamental para despertar el gran poder de comunicación e influencia. Influir naturalmente sin esfuerzo y sin tener que manipular es un nuevo sentido que el LB tiene desarrollado al máximo.</a:t>
            </a:r>
            <a:endParaRPr sz="1650">
              <a:latin typeface="Poppins"/>
              <a:ea typeface="Poppins"/>
              <a:cs typeface="Poppins"/>
              <a:sym typeface="Poppins"/>
            </a:endParaRPr>
          </a:p>
          <a:p>
            <a:pPr indent="0" lvl="0" marL="12700" rtl="0" algn="l">
              <a:lnSpc>
                <a:spcPct val="100000"/>
              </a:lnSpc>
              <a:spcBef>
                <a:spcPts val="1465"/>
              </a:spcBef>
              <a:spcAft>
                <a:spcPts val="0"/>
              </a:spcAft>
              <a:buNone/>
            </a:pPr>
            <a:r>
              <a:rPr lang="en-US" sz="1650">
                <a:latin typeface="Poppins"/>
                <a:ea typeface="Poppins"/>
                <a:cs typeface="Poppins"/>
                <a:sym typeface="Poppins"/>
              </a:rPr>
              <a:t>En este nivel usted potenciará la comunicación genuina que generará impacto e influencia en las demás personas.</a:t>
            </a:r>
            <a:endParaRPr sz="1650">
              <a:latin typeface="Poppins"/>
              <a:ea typeface="Poppins"/>
              <a:cs typeface="Poppins"/>
              <a:sym typeface="Poppins"/>
            </a:endParaRPr>
          </a:p>
          <a:p>
            <a:pPr indent="0" lvl="0" marL="12700" marR="5080" rtl="0" algn="l">
              <a:lnSpc>
                <a:spcPct val="104242"/>
              </a:lnSpc>
              <a:spcBef>
                <a:spcPts val="1739"/>
              </a:spcBef>
              <a:spcAft>
                <a:spcPts val="0"/>
              </a:spcAft>
              <a:buNone/>
            </a:pPr>
            <a:r>
              <a:rPr lang="en-US" sz="1650">
                <a:latin typeface="Poppins"/>
                <a:ea typeface="Poppins"/>
                <a:cs typeface="Poppins"/>
                <a:sym typeface="Poppins"/>
              </a:rPr>
              <a:t>Por otro lado, será capaz de ayudar a las personas a derribar estructuras de pensamientos limitantes, ayudándolas a pensar de manera innovadora y libre. Estas capacidades darán un empuje impensable a su liderazgo. Esta es una capacidad que estimula la libertad propia y la de las demás personas. Las personas se sentirán respetadas y atraídas a su poder de empatía e influencia.</a:t>
            </a:r>
            <a:endParaRPr sz="1650">
              <a:latin typeface="Poppins"/>
              <a:ea typeface="Poppins"/>
              <a:cs typeface="Poppins"/>
              <a:sym typeface="Poppins"/>
            </a:endParaRPr>
          </a:p>
        </p:txBody>
      </p:sp>
      <p:graphicFrame>
        <p:nvGraphicFramePr>
          <p:cNvPr id="130" name="Google Shape;130;p13"/>
          <p:cNvGraphicFramePr/>
          <p:nvPr/>
        </p:nvGraphicFramePr>
        <p:xfrm>
          <a:off x="2106727" y="5938425"/>
          <a:ext cx="3000000" cy="3000000"/>
        </p:xfrm>
        <a:graphic>
          <a:graphicData uri="http://schemas.openxmlformats.org/drawingml/2006/table">
            <a:tbl>
              <a:tblPr bandRow="1" firstRow="1">
                <a:noFill/>
                <a:tableStyleId>{B0EE0861-C4DF-44C6-9839-6F97986C467D}</a:tableStyleId>
              </a:tblPr>
              <a:tblGrid>
                <a:gridCol w="566850"/>
                <a:gridCol w="7476050"/>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34</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Influir para generar un hombre nuevo en el mundo</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35</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Desarrollar el sentido de Estructura</a:t>
                      </a:r>
                      <a:endParaRPr sz="1650">
                        <a:solidFill>
                          <a:schemeClr val="lt1"/>
                        </a:solidFill>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31" name="Google Shape;131;p13"/>
          <p:cNvSpPr txBox="1"/>
          <p:nvPr>
            <p:ph idx="12" type="sldNum"/>
          </p:nvPr>
        </p:nvSpPr>
        <p:spPr>
          <a:xfrm>
            <a:off x="18854599" y="10375950"/>
            <a:ext cx="8337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 name="Shape 135"/>
        <p:cNvGrpSpPr/>
        <p:nvPr/>
      </p:nvGrpSpPr>
      <p:grpSpPr>
        <a:xfrm>
          <a:off x="0" y="0"/>
          <a:ext cx="0" cy="0"/>
          <a:chOff x="0" y="0"/>
          <a:chExt cx="0" cy="0"/>
        </a:xfrm>
      </p:grpSpPr>
      <p:sp>
        <p:nvSpPr>
          <p:cNvPr id="136" name="Google Shape;136;p14"/>
          <p:cNvSpPr txBox="1"/>
          <p:nvPr>
            <p:ph type="title"/>
          </p:nvPr>
        </p:nvSpPr>
        <p:spPr>
          <a:xfrm>
            <a:off x="2106728" y="2475763"/>
            <a:ext cx="13404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8:</a:t>
            </a:r>
            <a:endParaRPr>
              <a:latin typeface="Poppins ExtraBold"/>
              <a:ea typeface="Poppins ExtraBold"/>
              <a:cs typeface="Poppins ExtraBold"/>
              <a:sym typeface="Poppins ExtraBold"/>
            </a:endParaRPr>
          </a:p>
        </p:txBody>
      </p:sp>
      <p:graphicFrame>
        <p:nvGraphicFramePr>
          <p:cNvPr id="137" name="Google Shape;137;p14"/>
          <p:cNvGraphicFramePr/>
          <p:nvPr/>
        </p:nvGraphicFramePr>
        <p:xfrm>
          <a:off x="2106727" y="5412959"/>
          <a:ext cx="3000000" cy="3000000"/>
        </p:xfrm>
        <a:graphic>
          <a:graphicData uri="http://schemas.openxmlformats.org/drawingml/2006/table">
            <a:tbl>
              <a:tblPr bandRow="1" firstRow="1">
                <a:noFill/>
                <a:tableStyleId>{B0EE0861-C4DF-44C6-9839-6F97986C467D}</a:tableStyleId>
              </a:tblPr>
              <a:tblGrid>
                <a:gridCol w="521025"/>
                <a:gridCol w="7521875"/>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11</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Borrar estructuras mentales negativas sobre prosperidad</a:t>
                      </a:r>
                      <a:endParaRPr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13</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Equilibrar la energía femenina y masculina</a:t>
                      </a:r>
                      <a:endParaRPr sz="1650" u="none" cap="none" strike="noStrike">
                        <a:latin typeface="Poppins"/>
                        <a:ea typeface="Poppins"/>
                        <a:cs typeface="Poppins"/>
                        <a:sym typeface="Poppins"/>
                      </a:endParaRPr>
                    </a:p>
                  </a:txBody>
                  <a:tcPr marT="116200" marB="0" marR="0" marL="0">
                    <a:lnL cap="flat" cmpd="sng" w="9525">
                      <a:solidFill>
                        <a:srgbClr val="000000">
                          <a:alpha val="0"/>
                        </a:srgbClr>
                      </a:solidFill>
                      <a:prstDash val="solid"/>
                      <a:round/>
                      <a:headEnd len="sm" w="sm" type="none"/>
                      <a:tailEnd len="sm" w="sm" type="none"/>
                    </a:lnL>
                    <a:solidFill>
                      <a:srgbClr val="084680"/>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18</a:t>
                      </a:r>
                      <a:endParaRPr b="1" sz="1650" u="none" cap="none" strike="noStrike">
                        <a:solidFill>
                          <a:srgbClr val="FFFFFF"/>
                        </a:solidFill>
                        <a:latin typeface="Poppins"/>
                        <a:ea typeface="Poppins"/>
                        <a:cs typeface="Poppins"/>
                        <a:sym typeface="Poppins"/>
                      </a:endParaRPr>
                    </a:p>
                  </a:txBody>
                  <a:tcPr marT="114925" marB="0" marR="0" marL="0">
                    <a:lnT cap="flat" cmpd="sng" w="9525">
                      <a:solidFill>
                        <a:srgbClr val="000000">
                          <a:alpha val="0"/>
                        </a:srgbClr>
                      </a:solidFill>
                      <a:prstDash val="solid"/>
                      <a:round/>
                      <a:headEnd len="sm" w="sm" type="none"/>
                      <a:tailEnd len="sm" w="sm" type="none"/>
                    </a:lnT>
                  </a:tcPr>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Generar sincronicidades a favor nuestro</a:t>
                      </a:r>
                      <a:endParaRPr sz="1650" u="none" cap="none" strike="noStrike">
                        <a:latin typeface="Poppins"/>
                        <a:ea typeface="Poppins"/>
                        <a:cs typeface="Poppins"/>
                        <a:sym typeface="Poppins"/>
                      </a:endParaRPr>
                    </a:p>
                  </a:txBody>
                  <a:tcPr marT="116850" marB="0" marR="0" marL="0">
                    <a:solidFill>
                      <a:srgbClr val="065596"/>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19</a:t>
                      </a:r>
                      <a:endParaRPr b="1" sz="1650" u="none" cap="none" strike="noStrike">
                        <a:solidFill>
                          <a:srgbClr val="FFFFFF"/>
                        </a:solidFill>
                        <a:latin typeface="Poppins"/>
                        <a:ea typeface="Poppins"/>
                        <a:cs typeface="Poppins"/>
                        <a:sym typeface="Poppins"/>
                      </a:endParaRPr>
                    </a:p>
                  </a:txBody>
                  <a:tcPr marT="108575"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Conectar con la energía que nos permite crear</a:t>
                      </a:r>
                      <a:endParaRPr sz="1650" u="none" cap="none" strike="noStrike">
                        <a:latin typeface="Poppins"/>
                        <a:ea typeface="Poppins"/>
                        <a:cs typeface="Poppins"/>
                        <a:sym typeface="Poppins"/>
                      </a:endParaRPr>
                    </a:p>
                  </a:txBody>
                  <a:tcPr marT="118100" marB="0" marR="0" marL="0">
                    <a:solidFill>
                      <a:srgbClr val="0366AC"/>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39</a:t>
                      </a:r>
                      <a:endParaRPr b="1" sz="1650" u="none" cap="none" strike="noStrike">
                        <a:solidFill>
                          <a:srgbClr val="FFFFFF"/>
                        </a:solidFill>
                        <a:latin typeface="Poppins"/>
                        <a:ea typeface="Poppins"/>
                        <a:cs typeface="Poppins"/>
                        <a:sym typeface="Poppins"/>
                      </a:endParaRPr>
                    </a:p>
                  </a:txBody>
                  <a:tcPr marT="107950" marB="0" marR="0" marL="0"/>
                </a:tc>
                <a:tc>
                  <a:txBody>
                    <a:bodyPr/>
                    <a:lstStyle/>
                    <a:p>
                      <a:pPr indent="0" lvl="0" marL="137795" marR="0" rtl="0" algn="l">
                        <a:lnSpc>
                          <a:spcPct val="100000"/>
                        </a:lnSpc>
                        <a:spcBef>
                          <a:spcPts val="0"/>
                        </a:spcBef>
                        <a:spcAft>
                          <a:spcPts val="0"/>
                        </a:spcAft>
                        <a:buNone/>
                      </a:pPr>
                      <a:r>
                        <a:rPr lang="en-US" sz="1650" u="none" cap="none" strike="noStrike">
                          <a:solidFill>
                            <a:srgbClr val="FFFFFF"/>
                          </a:solidFill>
                          <a:latin typeface="Poppins"/>
                          <a:ea typeface="Poppins"/>
                          <a:cs typeface="Poppins"/>
                          <a:sym typeface="Poppins"/>
                        </a:rPr>
                        <a:t>Desarrollar el estado de creación de realidades</a:t>
                      </a:r>
                      <a:endParaRPr sz="1650" u="none" cap="none" strike="noStrike">
                        <a:latin typeface="Poppins"/>
                        <a:ea typeface="Poppins"/>
                        <a:cs typeface="Poppins"/>
                        <a:sym typeface="Poppins"/>
                      </a:endParaRPr>
                    </a:p>
                  </a:txBody>
                  <a:tcPr marT="118750" marB="0" marR="0" marL="0">
                    <a:solidFill>
                      <a:srgbClr val="0076C3"/>
                    </a:solidFill>
                  </a:tcPr>
                </a:tc>
              </a:tr>
            </a:tbl>
          </a:graphicData>
        </a:graphic>
      </p:graphicFrame>
      <p:sp>
        <p:nvSpPr>
          <p:cNvPr id="138" name="Google Shape;138;p14"/>
          <p:cNvSpPr txBox="1"/>
          <p:nvPr/>
        </p:nvSpPr>
        <p:spPr>
          <a:xfrm>
            <a:off x="2106690" y="3056624"/>
            <a:ext cx="15700500" cy="20691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Generar oportunidades de crecimiento.  El líder biodimensional es capaz de crear y gestionar las energías que crean las sincronicidades, que permite que nos lleguen las oportunidades en el lugar y el momento en el que estamos.</a:t>
            </a:r>
            <a:endParaRPr sz="1650">
              <a:latin typeface="Poppins"/>
              <a:ea typeface="Poppins"/>
              <a:cs typeface="Poppins"/>
              <a:sym typeface="Poppins"/>
            </a:endParaRPr>
          </a:p>
          <a:p>
            <a:pPr indent="0" lvl="0" marL="12700" marR="34290" rtl="0" algn="l">
              <a:lnSpc>
                <a:spcPct val="104242"/>
              </a:lnSpc>
              <a:spcBef>
                <a:spcPts val="1730"/>
              </a:spcBef>
              <a:spcAft>
                <a:spcPts val="0"/>
              </a:spcAft>
              <a:buNone/>
            </a:pPr>
            <a:r>
              <a:rPr lang="en-US" sz="1650">
                <a:latin typeface="Poppins"/>
                <a:ea typeface="Poppins"/>
                <a:cs typeface="Poppins"/>
                <a:sym typeface="Poppins"/>
              </a:rPr>
              <a:t>Cuanto más preparados y conscientes estemos más podremos ver estas sincronicidades y por tanto podemos aprovecharlas, de este modo, vamos avanzando en la creación de aquellas realidades que anhelamos.</a:t>
            </a:r>
            <a:endParaRPr sz="1650">
              <a:latin typeface="Poppins"/>
              <a:ea typeface="Poppins"/>
              <a:cs typeface="Poppins"/>
              <a:sym typeface="Poppins"/>
            </a:endParaRPr>
          </a:p>
          <a:p>
            <a:pPr indent="0" lvl="0" marL="12700" marR="1076325" rtl="0" algn="l">
              <a:lnSpc>
                <a:spcPct val="104242"/>
              </a:lnSpc>
              <a:spcBef>
                <a:spcPts val="1730"/>
              </a:spcBef>
              <a:spcAft>
                <a:spcPts val="0"/>
              </a:spcAft>
              <a:buNone/>
            </a:pPr>
            <a:r>
              <a:rPr lang="en-US" sz="1650">
                <a:latin typeface="Poppins"/>
                <a:ea typeface="Poppins"/>
                <a:cs typeface="Poppins"/>
                <a:sym typeface="Poppins"/>
              </a:rPr>
              <a:t>Este nivel lo prepara para producir sincronicidades, verlas, comprenderlas y por tanto actuar en sintonía, dando velocidad a sus acciones y crecimiento de lo que usted hace.</a:t>
            </a:r>
            <a:endParaRPr sz="1650">
              <a:latin typeface="Poppins"/>
              <a:ea typeface="Poppins"/>
              <a:cs typeface="Poppins"/>
              <a:sym typeface="Poppins"/>
            </a:endParaRPr>
          </a:p>
        </p:txBody>
      </p:sp>
      <p:sp>
        <p:nvSpPr>
          <p:cNvPr id="139" name="Google Shape;139;p14"/>
          <p:cNvSpPr txBox="1"/>
          <p:nvPr>
            <p:ph idx="12" type="sldNum"/>
          </p:nvPr>
        </p:nvSpPr>
        <p:spPr>
          <a:xfrm>
            <a:off x="18854600" y="10375950"/>
            <a:ext cx="990000" cy="550800"/>
          </a:xfrm>
          <a:prstGeom prst="rect">
            <a:avLst/>
          </a:prstGeom>
        </p:spPr>
        <p:txBody>
          <a:bodyPr anchorCtr="0" anchor="t" bIns="0" lIns="0" spcFirstLastPara="1" rIns="0" wrap="square" tIns="0">
            <a:no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3" name="Shape 143"/>
        <p:cNvGrpSpPr/>
        <p:nvPr/>
      </p:nvGrpSpPr>
      <p:grpSpPr>
        <a:xfrm>
          <a:off x="0" y="0"/>
          <a:ext cx="0" cy="0"/>
          <a:chOff x="0" y="0"/>
          <a:chExt cx="0" cy="0"/>
        </a:xfrm>
      </p:grpSpPr>
      <p:sp>
        <p:nvSpPr>
          <p:cNvPr id="144" name="Google Shape;144;p15"/>
          <p:cNvSpPr txBox="1"/>
          <p:nvPr>
            <p:ph type="title"/>
          </p:nvPr>
        </p:nvSpPr>
        <p:spPr>
          <a:xfrm>
            <a:off x="2106733" y="2475763"/>
            <a:ext cx="13284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9:</a:t>
            </a:r>
            <a:endParaRPr>
              <a:latin typeface="Poppins ExtraBold"/>
              <a:ea typeface="Poppins ExtraBold"/>
              <a:cs typeface="Poppins ExtraBold"/>
              <a:sym typeface="Poppins ExtraBold"/>
            </a:endParaRPr>
          </a:p>
        </p:txBody>
      </p:sp>
      <p:sp>
        <p:nvSpPr>
          <p:cNvPr id="145" name="Google Shape;145;p15"/>
          <p:cNvSpPr txBox="1"/>
          <p:nvPr/>
        </p:nvSpPr>
        <p:spPr>
          <a:xfrm>
            <a:off x="2106733" y="3056624"/>
            <a:ext cx="15648300" cy="56817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Impulsar un nuevo mundo. Este nivel es un salto muy grande en el desarrollo del líder del futuro. La base de todo crecimiento está en desarrollar los niveles de conciencia que son compatibles con la expansión y la prosperidad en todos los niveles de nuestra vida y con impacto en la sociedad. Este nivel le permitirá dar un enorme empuje a su espiritualidad para comenzar a estar preparado para co-crear su realidad con prosperidad y armonía. Aquí desarrollará un nivel de consciencia impactante para poder co-crear con naturalidad, sin esfuerzo.</a:t>
            </a:r>
            <a:endParaRPr sz="1650">
              <a:latin typeface="Poppins"/>
              <a:ea typeface="Poppins"/>
              <a:cs typeface="Poppins"/>
              <a:sym typeface="Poppins"/>
            </a:endParaRPr>
          </a:p>
          <a:p>
            <a:pPr indent="0" lvl="0" marL="12700" marR="930275" rtl="0" algn="l">
              <a:lnSpc>
                <a:spcPct val="104242"/>
              </a:lnSpc>
              <a:spcBef>
                <a:spcPts val="1735"/>
              </a:spcBef>
              <a:spcAft>
                <a:spcPts val="0"/>
              </a:spcAft>
              <a:buNone/>
            </a:pPr>
            <a:r>
              <a:rPr lang="en-US" sz="1650">
                <a:latin typeface="Poppins"/>
                <a:ea typeface="Poppins"/>
                <a:cs typeface="Poppins"/>
                <a:sym typeface="Poppins"/>
              </a:rPr>
              <a:t>Como consecuencia de ello usted podrá observar que está con una inteligencia más aguda y refinada, se sentirá más realizado, y tendrá la capacidad de ver el mundo con nuevos ojos, viendo lo que antes no veía.</a:t>
            </a:r>
            <a:endParaRPr sz="1650">
              <a:latin typeface="Poppins"/>
              <a:ea typeface="Poppins"/>
              <a:cs typeface="Poppins"/>
              <a:sym typeface="Poppins"/>
            </a:endParaRPr>
          </a:p>
          <a:p>
            <a:pPr indent="0" lvl="0" marL="12700" rtl="0" algn="l">
              <a:lnSpc>
                <a:spcPct val="100000"/>
              </a:lnSpc>
              <a:spcBef>
                <a:spcPts val="1460"/>
              </a:spcBef>
              <a:spcAft>
                <a:spcPts val="0"/>
              </a:spcAft>
              <a:buNone/>
            </a:pPr>
            <a:r>
              <a:rPr lang="en-US" sz="1650">
                <a:latin typeface="Poppins"/>
                <a:ea typeface="Poppins"/>
                <a:cs typeface="Poppins"/>
                <a:sym typeface="Poppins"/>
              </a:rPr>
              <a:t>En este nivel se desarrollan los siguientes niveles de consciencia típicos del líder biodimensional:</a:t>
            </a:r>
            <a:endParaRPr sz="1650">
              <a:latin typeface="Poppins"/>
              <a:ea typeface="Poppins"/>
              <a:cs typeface="Poppins"/>
              <a:sym typeface="Poppins"/>
            </a:endParaRPr>
          </a:p>
          <a:p>
            <a:pPr indent="-144145" lvl="0" marL="154305" rtl="0" algn="l">
              <a:lnSpc>
                <a:spcPct val="112121"/>
              </a:lnSpc>
              <a:spcBef>
                <a:spcPts val="1465"/>
              </a:spcBef>
              <a:spcAft>
                <a:spcPts val="0"/>
              </a:spcAft>
              <a:buClr>
                <a:srgbClr val="BB8D4B"/>
              </a:buClr>
              <a:buSzPts val="1650"/>
              <a:buFont typeface="Poppins"/>
              <a:buChar char="•"/>
            </a:pPr>
            <a:r>
              <a:rPr lang="en-US" sz="1650">
                <a:latin typeface="Poppins"/>
                <a:ea typeface="Poppins"/>
                <a:cs typeface="Poppins"/>
                <a:sym typeface="Poppins"/>
              </a:rPr>
              <a:t>Progreso espiritual</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Energías sagradas</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Designios del hombre</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Expansión de la conciencia</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Fraternidad</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Despertar espiritual</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Consciencia multidimensional</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Prosperidad</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Construcción</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Mundo mágico</a:t>
            </a:r>
            <a:endParaRPr sz="1650">
              <a:latin typeface="Poppins"/>
              <a:ea typeface="Poppins"/>
              <a:cs typeface="Poppins"/>
              <a:sym typeface="Poppins"/>
            </a:endParaRPr>
          </a:p>
          <a:p>
            <a:pPr indent="-144145" lvl="0" marL="154305" rtl="0" algn="l">
              <a:lnSpc>
                <a:spcPct val="104545"/>
              </a:lnSpc>
              <a:spcBef>
                <a:spcPts val="0"/>
              </a:spcBef>
              <a:spcAft>
                <a:spcPts val="0"/>
              </a:spcAft>
              <a:buClr>
                <a:srgbClr val="BB8D4B"/>
              </a:buClr>
              <a:buSzPts val="1650"/>
              <a:buFont typeface="Poppins"/>
              <a:buChar char="•"/>
            </a:pPr>
            <a:r>
              <a:rPr lang="en-US" sz="1650">
                <a:latin typeface="Poppins"/>
                <a:ea typeface="Poppins"/>
                <a:cs typeface="Poppins"/>
                <a:sym typeface="Poppins"/>
              </a:rPr>
              <a:t>Relación con el universo</a:t>
            </a:r>
            <a:endParaRPr sz="1650">
              <a:latin typeface="Poppins"/>
              <a:ea typeface="Poppins"/>
              <a:cs typeface="Poppins"/>
              <a:sym typeface="Poppins"/>
            </a:endParaRPr>
          </a:p>
          <a:p>
            <a:pPr indent="-144145" lvl="0" marL="154305" rtl="0" algn="l">
              <a:lnSpc>
                <a:spcPct val="112121"/>
              </a:lnSpc>
              <a:spcBef>
                <a:spcPts val="0"/>
              </a:spcBef>
              <a:spcAft>
                <a:spcPts val="0"/>
              </a:spcAft>
              <a:buClr>
                <a:srgbClr val="BB8D4B"/>
              </a:buClr>
              <a:buSzPts val="1650"/>
              <a:buFont typeface="Poppins"/>
              <a:buChar char="•"/>
            </a:pPr>
            <a:r>
              <a:rPr lang="en-US" sz="1650">
                <a:latin typeface="Poppins"/>
                <a:ea typeface="Poppins"/>
                <a:cs typeface="Poppins"/>
                <a:sym typeface="Poppins"/>
              </a:rPr>
              <a:t>Estructuras del universo</a:t>
            </a:r>
            <a:endParaRPr sz="1650">
              <a:latin typeface="Poppins"/>
              <a:ea typeface="Poppins"/>
              <a:cs typeface="Poppins"/>
              <a:sym typeface="Poppins"/>
            </a:endParaRPr>
          </a:p>
        </p:txBody>
      </p:sp>
      <p:graphicFrame>
        <p:nvGraphicFramePr>
          <p:cNvPr id="146" name="Google Shape;146;p15"/>
          <p:cNvGraphicFramePr/>
          <p:nvPr/>
        </p:nvGraphicFramePr>
        <p:xfrm>
          <a:off x="2106727" y="8738313"/>
          <a:ext cx="3000000" cy="3000000"/>
        </p:xfrm>
        <a:graphic>
          <a:graphicData uri="http://schemas.openxmlformats.org/drawingml/2006/table">
            <a:tbl>
              <a:tblPr bandRow="1" firstRow="1">
                <a:noFill/>
                <a:tableStyleId>{B0EE0861-C4DF-44C6-9839-6F97986C467D}</a:tableStyleId>
              </a:tblPr>
              <a:tblGrid>
                <a:gridCol w="566850"/>
                <a:gridCol w="7476050"/>
              </a:tblGrid>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12</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Conectar con la energía de prosperidad y abundancia</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52942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50</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Desarrollo de las 12 consciencias del LB</a:t>
                      </a:r>
                      <a:endParaRPr sz="1650">
                        <a:solidFill>
                          <a:schemeClr val="lt1"/>
                        </a:solidFill>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47" name="Google Shape;147;p15"/>
          <p:cNvSpPr txBox="1"/>
          <p:nvPr>
            <p:ph idx="12" type="sldNum"/>
          </p:nvPr>
        </p:nvSpPr>
        <p:spPr>
          <a:xfrm>
            <a:off x="18854599" y="10375950"/>
            <a:ext cx="10755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 name="Shape 151"/>
        <p:cNvGrpSpPr/>
        <p:nvPr/>
      </p:nvGrpSpPr>
      <p:grpSpPr>
        <a:xfrm>
          <a:off x="0" y="0"/>
          <a:ext cx="0" cy="0"/>
          <a:chOff x="0" y="0"/>
          <a:chExt cx="0" cy="0"/>
        </a:xfrm>
      </p:grpSpPr>
      <p:sp>
        <p:nvSpPr>
          <p:cNvPr id="152" name="Google Shape;152;p16"/>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10:</a:t>
            </a:r>
            <a:endParaRPr>
              <a:latin typeface="Poppins ExtraBold"/>
              <a:ea typeface="Poppins ExtraBold"/>
              <a:cs typeface="Poppins ExtraBold"/>
              <a:sym typeface="Poppins ExtraBold"/>
            </a:endParaRPr>
          </a:p>
        </p:txBody>
      </p:sp>
      <p:sp>
        <p:nvSpPr>
          <p:cNvPr id="153" name="Google Shape;153;p16"/>
          <p:cNvSpPr txBox="1"/>
          <p:nvPr/>
        </p:nvSpPr>
        <p:spPr>
          <a:xfrm>
            <a:off x="2106733" y="3056624"/>
            <a:ext cx="15523200" cy="2034300"/>
          </a:xfrm>
          <a:prstGeom prst="rect">
            <a:avLst/>
          </a:prstGeom>
          <a:noFill/>
          <a:ln>
            <a:noFill/>
          </a:ln>
        </p:spPr>
        <p:txBody>
          <a:bodyPr anchorCtr="0" anchor="t" bIns="0" lIns="0" spcFirstLastPara="1" rIns="0" wrap="square" tIns="46975">
            <a:spAutoFit/>
          </a:bodyPr>
          <a:lstStyle/>
          <a:p>
            <a:pPr indent="0" lvl="0" marL="12700" marR="233045" rtl="0" algn="l">
              <a:lnSpc>
                <a:spcPct val="104242"/>
              </a:lnSpc>
              <a:spcBef>
                <a:spcPts val="0"/>
              </a:spcBef>
              <a:spcAft>
                <a:spcPts val="0"/>
              </a:spcAft>
              <a:buNone/>
            </a:pPr>
            <a:r>
              <a:rPr lang="en-US" sz="1650">
                <a:latin typeface="Poppins"/>
                <a:ea typeface="Poppins"/>
                <a:cs typeface="Poppins"/>
                <a:sym typeface="Poppins"/>
              </a:rPr>
              <a:t>Ser natural y saludable. El líder de futuro logrará una unión y sintonía con la naturaleza y el planeta. Esta sensibilidad especial lo hará obtener una adaptación mayor al medio, y estar en sintonía con lo natural y saludable.</a:t>
            </a:r>
            <a:endParaRPr sz="1650">
              <a:latin typeface="Poppins"/>
              <a:ea typeface="Poppins"/>
              <a:cs typeface="Poppins"/>
              <a:sym typeface="Poppins"/>
            </a:endParaRPr>
          </a:p>
          <a:p>
            <a:pPr indent="0" lvl="0" marL="12700" marR="5080" rtl="0" algn="l">
              <a:lnSpc>
                <a:spcPct val="104242"/>
              </a:lnSpc>
              <a:spcBef>
                <a:spcPts val="1730"/>
              </a:spcBef>
              <a:spcAft>
                <a:spcPts val="0"/>
              </a:spcAft>
              <a:buNone/>
            </a:pPr>
            <a:r>
              <a:rPr lang="en-US" sz="1650">
                <a:latin typeface="Poppins"/>
                <a:ea typeface="Poppins"/>
                <a:cs typeface="Poppins"/>
                <a:sym typeface="Poppins"/>
              </a:rPr>
              <a:t>Podrá anticiparse a las necesidades y tendencias medio ambientales y de salud, generando un lugar más agradable y sano para vivir, al mismo tiempo que un estilo de vida saludable. Por otro lado, tendrá una mayor consciencia sobre la naturaleza de su cuerpo entrando en sintonía con una mejor salud y estilo de vida.</a:t>
            </a:r>
            <a:endParaRPr sz="1650">
              <a:latin typeface="Poppins"/>
              <a:ea typeface="Poppins"/>
              <a:cs typeface="Poppins"/>
              <a:sym typeface="Poppins"/>
            </a:endParaRPr>
          </a:p>
          <a:p>
            <a:pPr indent="0" lvl="0" marL="12700" rtl="0" algn="l">
              <a:lnSpc>
                <a:spcPct val="100000"/>
              </a:lnSpc>
              <a:spcBef>
                <a:spcPts val="1460"/>
              </a:spcBef>
              <a:spcAft>
                <a:spcPts val="0"/>
              </a:spcAft>
              <a:buNone/>
            </a:pPr>
            <a:r>
              <a:rPr lang="en-US" sz="1650">
                <a:latin typeface="Poppins"/>
                <a:ea typeface="Poppins"/>
                <a:cs typeface="Poppins"/>
                <a:sym typeface="Poppins"/>
              </a:rPr>
              <a:t>Podrá experimentar una mayor sensibilidad y conexión con la naturaleza.</a:t>
            </a:r>
            <a:endParaRPr sz="1650">
              <a:latin typeface="Poppins"/>
              <a:ea typeface="Poppins"/>
              <a:cs typeface="Poppins"/>
              <a:sym typeface="Poppins"/>
            </a:endParaRPr>
          </a:p>
        </p:txBody>
      </p:sp>
      <p:graphicFrame>
        <p:nvGraphicFramePr>
          <p:cNvPr id="154" name="Google Shape;154;p16"/>
          <p:cNvGraphicFramePr/>
          <p:nvPr/>
        </p:nvGraphicFramePr>
        <p:xfrm>
          <a:off x="2106702" y="5336100"/>
          <a:ext cx="3000000" cy="3000000"/>
        </p:xfrm>
        <a:graphic>
          <a:graphicData uri="http://schemas.openxmlformats.org/drawingml/2006/table">
            <a:tbl>
              <a:tblPr bandRow="1" firstRow="1">
                <a:noFill/>
                <a:tableStyleId>{B0EE0861-C4DF-44C6-9839-6F97986C467D}</a:tableStyleId>
              </a:tblPr>
              <a:tblGrid>
                <a:gridCol w="566850"/>
                <a:gridCol w="7476050"/>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37</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Desarrollar el sentido de la Naturaleza</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51</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Sintonizar con una alimentación saludable</a:t>
                      </a:r>
                      <a:endParaRPr sz="1650">
                        <a:solidFill>
                          <a:schemeClr val="lt1"/>
                        </a:solidFill>
                        <a:latin typeface="Poppins"/>
                        <a:ea typeface="Poppins"/>
                        <a:cs typeface="Poppins"/>
                        <a:sym typeface="Poppins"/>
                      </a:endParaRPr>
                    </a:p>
                  </a:txBody>
                  <a:tcPr marT="116850" marB="0" marR="0" marL="0">
                    <a:lnL cap="flat" cmpd="sng" w="9525">
                      <a:solidFill>
                        <a:srgbClr val="000000">
                          <a:alpha val="0"/>
                        </a:srgbClr>
                      </a:solidFill>
                      <a:prstDash val="solid"/>
                      <a:round/>
                      <a:headEnd len="sm" w="sm" type="none"/>
                      <a:tailEnd len="sm" w="sm" type="none"/>
                    </a:lnL>
                    <a:solidFill>
                      <a:srgbClr val="065596"/>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52</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Sintonizar con la salud y el equilibrio físico</a:t>
                      </a:r>
                      <a:endParaRPr sz="1650">
                        <a:solidFill>
                          <a:schemeClr val="lt1"/>
                        </a:solidFill>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55" name="Google Shape;155;p16"/>
          <p:cNvSpPr txBox="1"/>
          <p:nvPr>
            <p:ph idx="12" type="sldNum"/>
          </p:nvPr>
        </p:nvSpPr>
        <p:spPr>
          <a:xfrm>
            <a:off x="18854599" y="10375950"/>
            <a:ext cx="10044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7"/>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11:</a:t>
            </a:r>
            <a:endParaRPr>
              <a:latin typeface="Poppins ExtraBold"/>
              <a:ea typeface="Poppins ExtraBold"/>
              <a:cs typeface="Poppins ExtraBold"/>
              <a:sym typeface="Poppins ExtraBold"/>
            </a:endParaRPr>
          </a:p>
        </p:txBody>
      </p:sp>
      <p:sp>
        <p:nvSpPr>
          <p:cNvPr id="161" name="Google Shape;161;p17"/>
          <p:cNvSpPr txBox="1"/>
          <p:nvPr/>
        </p:nvSpPr>
        <p:spPr>
          <a:xfrm>
            <a:off x="2106728" y="3056624"/>
            <a:ext cx="15708600" cy="12828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Potenciar la visión y el rumbo del líder: El sentido de lo que hacemos y la certeza de la dirección que imprimimos a nuestro liderazgo es la base del éxito. Usted experimentará no sólo la tranquilidad y la certeza que su rumbo o dirección es la correcta, sino que en el camino podrá ir disfrutando con creces de los éxitos que recoja. Podrá ver oportunidades donde otros no la ven.</a:t>
            </a:r>
            <a:endParaRPr sz="1650">
              <a:latin typeface="Poppins"/>
              <a:ea typeface="Poppins"/>
              <a:cs typeface="Poppins"/>
              <a:sym typeface="Poppins"/>
            </a:endParaRPr>
          </a:p>
          <a:p>
            <a:pPr indent="0" lvl="0" marL="12700" rtl="0" algn="l">
              <a:lnSpc>
                <a:spcPct val="100000"/>
              </a:lnSpc>
              <a:spcBef>
                <a:spcPts val="1460"/>
              </a:spcBef>
              <a:spcAft>
                <a:spcPts val="0"/>
              </a:spcAft>
              <a:buNone/>
            </a:pPr>
            <a:r>
              <a:rPr lang="en-US" sz="1650">
                <a:latin typeface="Poppins"/>
                <a:ea typeface="Poppins"/>
                <a:cs typeface="Poppins"/>
                <a:sym typeface="Poppins"/>
              </a:rPr>
              <a:t>La plenitud y el trabajo consciente y sencillo será lo que prime en este nivel.</a:t>
            </a:r>
            <a:endParaRPr sz="1650">
              <a:latin typeface="Poppins"/>
              <a:ea typeface="Poppins"/>
              <a:cs typeface="Poppins"/>
              <a:sym typeface="Poppins"/>
            </a:endParaRPr>
          </a:p>
        </p:txBody>
      </p:sp>
      <p:graphicFrame>
        <p:nvGraphicFramePr>
          <p:cNvPr id="162" name="Google Shape;162;p17"/>
          <p:cNvGraphicFramePr/>
          <p:nvPr/>
        </p:nvGraphicFramePr>
        <p:xfrm>
          <a:off x="2106702" y="4672438"/>
          <a:ext cx="3000000" cy="3000000"/>
        </p:xfrm>
        <a:graphic>
          <a:graphicData uri="http://schemas.openxmlformats.org/drawingml/2006/table">
            <a:tbl>
              <a:tblPr bandRow="1" firstRow="1">
                <a:noFill/>
                <a:tableStyleId>{B0EE0861-C4DF-44C6-9839-6F97986C467D}</a:tableStyleId>
              </a:tblPr>
              <a:tblGrid>
                <a:gridCol w="566850"/>
                <a:gridCol w="7476050"/>
              </a:tblGrid>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36</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Desarrollar el sentido de Dirección</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bl>
          </a:graphicData>
        </a:graphic>
      </p:graphicFrame>
      <p:sp>
        <p:nvSpPr>
          <p:cNvPr id="163" name="Google Shape;163;p17"/>
          <p:cNvSpPr txBox="1"/>
          <p:nvPr>
            <p:ph idx="12" type="sldNum"/>
          </p:nvPr>
        </p:nvSpPr>
        <p:spPr>
          <a:xfrm>
            <a:off x="18854599" y="10375950"/>
            <a:ext cx="9900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18"/>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12:</a:t>
            </a:r>
            <a:endParaRPr>
              <a:latin typeface="Poppins ExtraBold"/>
              <a:ea typeface="Poppins ExtraBold"/>
              <a:cs typeface="Poppins ExtraBold"/>
              <a:sym typeface="Poppins ExtraBold"/>
            </a:endParaRPr>
          </a:p>
        </p:txBody>
      </p:sp>
      <p:sp>
        <p:nvSpPr>
          <p:cNvPr id="169" name="Google Shape;169;p18"/>
          <p:cNvSpPr txBox="1"/>
          <p:nvPr/>
        </p:nvSpPr>
        <p:spPr>
          <a:xfrm>
            <a:off x="2106728" y="3056624"/>
            <a:ext cx="15878700" cy="1759200"/>
          </a:xfrm>
          <a:prstGeom prst="rect">
            <a:avLst/>
          </a:prstGeom>
          <a:noFill/>
          <a:ln>
            <a:noFill/>
          </a:ln>
        </p:spPr>
        <p:txBody>
          <a:bodyPr anchorCtr="0" anchor="t" bIns="0" lIns="0" spcFirstLastPara="1" rIns="0" wrap="square" tIns="46975">
            <a:spAutoFit/>
          </a:bodyPr>
          <a:lstStyle/>
          <a:p>
            <a:pPr indent="0" lvl="0" marL="12700" marR="76200" rtl="0" algn="l">
              <a:lnSpc>
                <a:spcPct val="104242"/>
              </a:lnSpc>
              <a:spcBef>
                <a:spcPts val="0"/>
              </a:spcBef>
              <a:spcAft>
                <a:spcPts val="0"/>
              </a:spcAft>
              <a:buNone/>
            </a:pPr>
            <a:r>
              <a:rPr lang="en-US" sz="1650">
                <a:latin typeface="Poppins"/>
                <a:ea typeface="Poppins"/>
                <a:cs typeface="Poppins"/>
                <a:sym typeface="Poppins"/>
              </a:rPr>
              <a:t>Entrar en evolución y crecimiento consciente. Ser capaz de transformar la realidad, agregando valor con creatividad, simplicidad y funcionalidad para el mayor bien de todos, es la fuente del crecimiento y la evolución.</a:t>
            </a:r>
            <a:endParaRPr sz="1650">
              <a:latin typeface="Poppins"/>
              <a:ea typeface="Poppins"/>
              <a:cs typeface="Poppins"/>
              <a:sym typeface="Poppins"/>
            </a:endParaRPr>
          </a:p>
          <a:p>
            <a:pPr indent="0" lvl="0" marL="12700" rtl="0" algn="l">
              <a:lnSpc>
                <a:spcPct val="100000"/>
              </a:lnSpc>
              <a:spcBef>
                <a:spcPts val="1455"/>
              </a:spcBef>
              <a:spcAft>
                <a:spcPts val="0"/>
              </a:spcAft>
              <a:buNone/>
            </a:pPr>
            <a:r>
              <a:rPr lang="en-US" sz="1650">
                <a:latin typeface="Poppins"/>
                <a:ea typeface="Poppins"/>
                <a:cs typeface="Poppins"/>
                <a:sym typeface="Poppins"/>
              </a:rPr>
              <a:t>El líder se transforma en alguien deseable, creativo e innovador.</a:t>
            </a:r>
            <a:endParaRPr sz="1650">
              <a:latin typeface="Poppins"/>
              <a:ea typeface="Poppins"/>
              <a:cs typeface="Poppins"/>
              <a:sym typeface="Poppins"/>
            </a:endParaRPr>
          </a:p>
          <a:p>
            <a:pPr indent="0" lvl="0" marL="12700" marR="5080" rtl="0" algn="l">
              <a:lnSpc>
                <a:spcPct val="104242"/>
              </a:lnSpc>
              <a:spcBef>
                <a:spcPts val="1739"/>
              </a:spcBef>
              <a:spcAft>
                <a:spcPts val="0"/>
              </a:spcAft>
              <a:buNone/>
            </a:pPr>
            <a:r>
              <a:rPr lang="en-US" sz="1650">
                <a:latin typeface="Poppins"/>
                <a:ea typeface="Poppins"/>
                <a:cs typeface="Poppins"/>
                <a:sym typeface="Poppins"/>
              </a:rPr>
              <a:t>Este nivel permite con naturalidad y sin esfuerzo fluir en abundancia creativa cada líder en su campo de acción. Ser prolífero en ideas y proyectos, será la fuente de la transformación del mundo en el que vivimos. Esto se logrará gracias a poder desarrollar el sentido de la evolución en el líder.</a:t>
            </a:r>
            <a:endParaRPr sz="1650">
              <a:latin typeface="Poppins"/>
              <a:ea typeface="Poppins"/>
              <a:cs typeface="Poppins"/>
              <a:sym typeface="Poppins"/>
            </a:endParaRPr>
          </a:p>
        </p:txBody>
      </p:sp>
      <p:graphicFrame>
        <p:nvGraphicFramePr>
          <p:cNvPr id="170" name="Google Shape;170;p18"/>
          <p:cNvGraphicFramePr/>
          <p:nvPr/>
        </p:nvGraphicFramePr>
        <p:xfrm>
          <a:off x="2106727" y="5150088"/>
          <a:ext cx="3000000" cy="3000000"/>
        </p:xfrm>
        <a:graphic>
          <a:graphicData uri="http://schemas.openxmlformats.org/drawingml/2006/table">
            <a:tbl>
              <a:tblPr bandRow="1" firstRow="1">
                <a:noFill/>
                <a:tableStyleId>{B0EE0861-C4DF-44C6-9839-6F97986C467D}</a:tableStyleId>
              </a:tblPr>
              <a:tblGrid>
                <a:gridCol w="566850"/>
                <a:gridCol w="7476050"/>
              </a:tblGrid>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045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38</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Desarrollar el sentido de Evolución</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bl>
          </a:graphicData>
        </a:graphic>
      </p:graphicFrame>
      <p:sp>
        <p:nvSpPr>
          <p:cNvPr id="171" name="Google Shape;171;p18"/>
          <p:cNvSpPr txBox="1"/>
          <p:nvPr>
            <p:ph idx="12" type="sldNum"/>
          </p:nvPr>
        </p:nvSpPr>
        <p:spPr>
          <a:xfrm>
            <a:off x="18854599" y="10375950"/>
            <a:ext cx="10755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19"/>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Nivel 13:</a:t>
            </a:r>
            <a:endParaRPr>
              <a:latin typeface="Poppins ExtraBold"/>
              <a:ea typeface="Poppins ExtraBold"/>
              <a:cs typeface="Poppins ExtraBold"/>
              <a:sym typeface="Poppins ExtraBold"/>
            </a:endParaRPr>
          </a:p>
        </p:txBody>
      </p:sp>
      <p:sp>
        <p:nvSpPr>
          <p:cNvPr id="177" name="Google Shape;177;p19"/>
          <p:cNvSpPr txBox="1"/>
          <p:nvPr/>
        </p:nvSpPr>
        <p:spPr>
          <a:xfrm>
            <a:off x="2106728" y="3056624"/>
            <a:ext cx="15753600" cy="13176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Liderar y crear realidades. En este nivel el líder aprende a crear naturalmente de manera fluida, esta capacidad lo transforma en alguien influyente en su campo de autoridad.</a:t>
            </a:r>
            <a:endParaRPr sz="1650">
              <a:latin typeface="Poppins"/>
              <a:ea typeface="Poppins"/>
              <a:cs typeface="Poppins"/>
              <a:sym typeface="Poppins"/>
            </a:endParaRPr>
          </a:p>
          <a:p>
            <a:pPr indent="0" lvl="0" marL="12700" marR="71120" rtl="0" algn="l">
              <a:lnSpc>
                <a:spcPct val="104242"/>
              </a:lnSpc>
              <a:spcBef>
                <a:spcPts val="1730"/>
              </a:spcBef>
              <a:spcAft>
                <a:spcPts val="0"/>
              </a:spcAft>
              <a:buNone/>
            </a:pPr>
            <a:r>
              <a:rPr lang="en-US" sz="1650">
                <a:latin typeface="Poppins"/>
                <a:ea typeface="Poppins"/>
                <a:cs typeface="Poppins"/>
                <a:sym typeface="Poppins"/>
              </a:rPr>
              <a:t>La humildad, la sabiduría y la confianza es la moneda de intercambio para poder generar una capacidad propia del nuevo hombre, crear la realidad que anhelamos en sintonía con nosotros mismos.</a:t>
            </a:r>
            <a:endParaRPr sz="1650">
              <a:latin typeface="Poppins"/>
              <a:ea typeface="Poppins"/>
              <a:cs typeface="Poppins"/>
              <a:sym typeface="Poppins"/>
            </a:endParaRPr>
          </a:p>
        </p:txBody>
      </p:sp>
      <p:graphicFrame>
        <p:nvGraphicFramePr>
          <p:cNvPr id="178" name="Google Shape;178;p19"/>
          <p:cNvGraphicFramePr/>
          <p:nvPr/>
        </p:nvGraphicFramePr>
        <p:xfrm>
          <a:off x="2106727" y="4766325"/>
          <a:ext cx="3000000" cy="3000000"/>
        </p:xfrm>
        <a:graphic>
          <a:graphicData uri="http://schemas.openxmlformats.org/drawingml/2006/table">
            <a:tbl>
              <a:tblPr bandRow="1" firstRow="1">
                <a:noFill/>
                <a:tableStyleId>{B0EE0861-C4DF-44C6-9839-6F97986C467D}</a:tableStyleId>
              </a:tblPr>
              <a:tblGrid>
                <a:gridCol w="566850"/>
                <a:gridCol w="7476050"/>
              </a:tblGrid>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a:t>
                      </a:r>
                      <a:endParaRPr b="1" sz="1650" u="none" cap="none" strike="noStrike">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00000"/>
                        </a:lnSpc>
                        <a:spcBef>
                          <a:spcPts val="0"/>
                        </a:spcBef>
                        <a:spcAft>
                          <a:spcPts val="0"/>
                        </a:spcAft>
                        <a:buNone/>
                      </a:pPr>
                      <a:r>
                        <a:rPr b="1" lang="en-US" sz="1650">
                          <a:latin typeface="Poppins"/>
                          <a:ea typeface="Poppins"/>
                          <a:cs typeface="Poppins"/>
                          <a:sym typeface="Poppins"/>
                        </a:rPr>
                        <a:t>  Funcionalidad de las prácticas </a:t>
                      </a:r>
                      <a:endParaRPr b="1" sz="1650" u="none" cap="none" strike="noStrike">
                        <a:solidFill>
                          <a:srgbClr val="FFFFFF"/>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14</a:t>
                      </a:r>
                      <a:endParaRPr b="1" sz="1650" u="none" cap="none" strike="noStrike">
                        <a:solidFill>
                          <a:srgbClr val="FFFFFF"/>
                        </a:solidFill>
                        <a:latin typeface="Poppins"/>
                        <a:ea typeface="Poppins"/>
                        <a:cs typeface="Poppins"/>
                        <a:sym typeface="Poppins"/>
                      </a:endParaRPr>
                    </a:p>
                  </a:txBody>
                  <a:tcPr marT="108575"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Crear realidades</a:t>
                      </a:r>
                      <a:endParaRPr sz="1650">
                        <a:solidFill>
                          <a:schemeClr val="lt1"/>
                        </a:solidFill>
                        <a:latin typeface="Poppins"/>
                        <a:ea typeface="Poppins"/>
                        <a:cs typeface="Poppins"/>
                        <a:sym typeface="Poppins"/>
                      </a:endParaRPr>
                    </a:p>
                  </a:txBody>
                  <a:tcPr marT="114925" marB="0" marR="0" marL="0">
                    <a:lnL cap="flat" cmpd="sng" w="9525">
                      <a:solidFill>
                        <a:srgbClr val="000000">
                          <a:alpha val="0"/>
                        </a:srgbClr>
                      </a:solidFill>
                      <a:prstDash val="solid"/>
                      <a:round/>
                      <a:headEnd len="sm" w="sm" type="none"/>
                      <a:tailEnd len="sm" w="sm" type="none"/>
                    </a:lnL>
                    <a:lnT cap="flat" cmpd="sng" w="9525">
                      <a:solidFill>
                        <a:srgbClr val="000000">
                          <a:alpha val="0"/>
                        </a:srgbClr>
                      </a:solidFill>
                      <a:prstDash val="solid"/>
                      <a:round/>
                      <a:headEnd len="sm" w="sm" type="none"/>
                      <a:tailEnd len="sm" w="sm" type="none"/>
                    </a:lnT>
                    <a:solidFill>
                      <a:srgbClr val="0B366A"/>
                    </a:solidFill>
                  </a:tcPr>
                </a:tc>
              </a:tr>
              <a:tr h="4387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40</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Generar el futuro más favorable</a:t>
                      </a:r>
                      <a:endParaRPr sz="1650">
                        <a:solidFill>
                          <a:schemeClr val="lt1"/>
                        </a:solidFill>
                        <a:latin typeface="Poppins"/>
                        <a:ea typeface="Poppins"/>
                        <a:cs typeface="Poppins"/>
                        <a:sym typeface="Poppins"/>
                      </a:endParaRPr>
                    </a:p>
                  </a:txBody>
                  <a:tcPr marT="116850" marB="0" marR="0" marL="0">
                    <a:lnL cap="flat" cmpd="sng" w="9525">
                      <a:solidFill>
                        <a:srgbClr val="000000">
                          <a:alpha val="0"/>
                        </a:srgbClr>
                      </a:solidFill>
                      <a:prstDash val="solid"/>
                      <a:round/>
                      <a:headEnd len="sm" w="sm" type="none"/>
                      <a:tailEnd len="sm" w="sm" type="none"/>
                    </a:lnL>
                    <a:solidFill>
                      <a:srgbClr val="065596"/>
                    </a:solidFill>
                  </a:tcPr>
                </a:tc>
              </a:tr>
              <a:tr h="460375">
                <a:tc>
                  <a:txBody>
                    <a:bodyPr/>
                    <a:lstStyle/>
                    <a:p>
                      <a:pPr indent="0" lvl="0" marL="137795" marR="0" rtl="0" algn="l">
                        <a:lnSpc>
                          <a:spcPct val="100000"/>
                        </a:lnSpc>
                        <a:spcBef>
                          <a:spcPts val="0"/>
                        </a:spcBef>
                        <a:spcAft>
                          <a:spcPts val="0"/>
                        </a:spcAft>
                        <a:buNone/>
                      </a:pPr>
                      <a:r>
                        <a:rPr b="1" lang="en-US" sz="1650">
                          <a:latin typeface="Poppins"/>
                          <a:ea typeface="Poppins"/>
                          <a:cs typeface="Poppins"/>
                          <a:sym typeface="Poppins"/>
                        </a:rPr>
                        <a:t>31</a:t>
                      </a:r>
                      <a:endParaRPr b="1" sz="1650" u="none" cap="none" strike="noStrike">
                        <a:solidFill>
                          <a:srgbClr val="FFFFFF"/>
                        </a:solidFill>
                        <a:latin typeface="Poppins"/>
                        <a:ea typeface="Poppins"/>
                        <a:cs typeface="Poppins"/>
                        <a:sym typeface="Poppins"/>
                      </a:endParaRPr>
                    </a:p>
                  </a:txBody>
                  <a:tcPr marT="10795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137795" rtl="0" algn="l">
                        <a:spcBef>
                          <a:spcPts val="0"/>
                        </a:spcBef>
                        <a:spcAft>
                          <a:spcPts val="0"/>
                        </a:spcAft>
                        <a:buNone/>
                      </a:pPr>
                      <a:r>
                        <a:rPr lang="en-US" sz="1650">
                          <a:solidFill>
                            <a:schemeClr val="lt1"/>
                          </a:solidFill>
                          <a:latin typeface="Poppins"/>
                          <a:ea typeface="Poppins"/>
                          <a:cs typeface="Poppins"/>
                          <a:sym typeface="Poppins"/>
                        </a:rPr>
                        <a:t>Ordenar el proceso de co-creación</a:t>
                      </a:r>
                      <a:endParaRPr sz="1650">
                        <a:solidFill>
                          <a:schemeClr val="lt1"/>
                        </a:solidFill>
                        <a:latin typeface="Poppins"/>
                        <a:ea typeface="Poppins"/>
                        <a:cs typeface="Poppins"/>
                        <a:sym typeface="Poppins"/>
                      </a:endParaRPr>
                    </a:p>
                  </a:txBody>
                  <a:tcPr marT="118750" marB="0" marR="0" marL="0">
                    <a:lnL cap="flat" cmpd="sng" w="9525">
                      <a:solidFill>
                        <a:srgbClr val="000000">
                          <a:alpha val="0"/>
                        </a:srgbClr>
                      </a:solidFill>
                      <a:prstDash val="solid"/>
                      <a:round/>
                      <a:headEnd len="sm" w="sm" type="none"/>
                      <a:tailEnd len="sm" w="sm" type="none"/>
                    </a:lnL>
                    <a:solidFill>
                      <a:srgbClr val="0076C3"/>
                    </a:solidFill>
                  </a:tcPr>
                </a:tc>
              </a:tr>
            </a:tbl>
          </a:graphicData>
        </a:graphic>
      </p:graphicFrame>
      <p:sp>
        <p:nvSpPr>
          <p:cNvPr id="179" name="Google Shape;179;p19"/>
          <p:cNvSpPr txBox="1"/>
          <p:nvPr>
            <p:ph idx="12" type="sldNum"/>
          </p:nvPr>
        </p:nvSpPr>
        <p:spPr>
          <a:xfrm>
            <a:off x="18854599" y="10375950"/>
            <a:ext cx="10329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83" name="Shape 183"/>
        <p:cNvGrpSpPr/>
        <p:nvPr/>
      </p:nvGrpSpPr>
      <p:grpSpPr>
        <a:xfrm>
          <a:off x="0" y="0"/>
          <a:ext cx="0" cy="0"/>
          <a:chOff x="0" y="0"/>
          <a:chExt cx="0" cy="0"/>
        </a:xfrm>
      </p:grpSpPr>
      <p:sp>
        <p:nvSpPr>
          <p:cNvPr id="184" name="Google Shape;184;p20"/>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Duración del programa</a:t>
            </a:r>
            <a:endParaRPr>
              <a:latin typeface="Poppins ExtraBold"/>
              <a:ea typeface="Poppins ExtraBold"/>
              <a:cs typeface="Poppins ExtraBold"/>
              <a:sym typeface="Poppins ExtraBold"/>
            </a:endParaRPr>
          </a:p>
        </p:txBody>
      </p:sp>
      <p:sp>
        <p:nvSpPr>
          <p:cNvPr id="185" name="Google Shape;185;p20"/>
          <p:cNvSpPr txBox="1"/>
          <p:nvPr/>
        </p:nvSpPr>
        <p:spPr>
          <a:xfrm>
            <a:off x="2106728" y="3056619"/>
            <a:ext cx="15394800" cy="14601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Este programa es </a:t>
            </a:r>
            <a:r>
              <a:rPr b="1" lang="en-US" sz="1650">
                <a:latin typeface="Poppins"/>
                <a:ea typeface="Poppins"/>
                <a:cs typeface="Poppins"/>
                <a:sym typeface="Poppins"/>
              </a:rPr>
              <a:t>100% Online y tiene una duración de 2 años,</a:t>
            </a:r>
            <a:r>
              <a:rPr lang="en-US" sz="1650">
                <a:latin typeface="Poppins"/>
                <a:ea typeface="Poppins"/>
                <a:cs typeface="Poppins"/>
                <a:sym typeface="Poppins"/>
              </a:rPr>
              <a:t> en la realización de todo y cada uno de los niveles con sus respectivas prácticas de activación, y podrá complementarse con actividades on line o presenciales que organiza BDT.</a:t>
            </a:r>
            <a:endParaRPr sz="1650">
              <a:latin typeface="Poppins"/>
              <a:ea typeface="Poppins"/>
              <a:cs typeface="Poppins"/>
              <a:sym typeface="Poppins"/>
            </a:endParaRPr>
          </a:p>
          <a:p>
            <a:pPr indent="0" lvl="0" marL="12700" rtl="0" algn="l">
              <a:lnSpc>
                <a:spcPct val="100000"/>
              </a:lnSpc>
              <a:spcBef>
                <a:spcPts val="1455"/>
              </a:spcBef>
              <a:spcAft>
                <a:spcPts val="0"/>
              </a:spcAft>
              <a:buNone/>
            </a:pPr>
            <a:r>
              <a:rPr b="1" lang="en-US" sz="1650">
                <a:latin typeface="Poppins"/>
                <a:ea typeface="Poppins"/>
                <a:cs typeface="Poppins"/>
                <a:sym typeface="Poppins"/>
              </a:rPr>
              <a:t>Se requiere de alta dosis de disciplina por parte del participante.</a:t>
            </a:r>
            <a:endParaRPr b="1" sz="1650">
              <a:latin typeface="Poppins"/>
              <a:ea typeface="Poppins"/>
              <a:cs typeface="Poppins"/>
              <a:sym typeface="Poppins"/>
            </a:endParaRPr>
          </a:p>
          <a:p>
            <a:pPr indent="0" lvl="0" marL="12700" rtl="0" algn="l">
              <a:lnSpc>
                <a:spcPct val="100000"/>
              </a:lnSpc>
              <a:spcBef>
                <a:spcPts val="1470"/>
              </a:spcBef>
              <a:spcAft>
                <a:spcPts val="0"/>
              </a:spcAft>
              <a:buNone/>
            </a:pPr>
            <a:r>
              <a:rPr lang="en-US" sz="1650">
                <a:latin typeface="Poppins"/>
                <a:ea typeface="Poppins"/>
                <a:cs typeface="Poppins"/>
                <a:sym typeface="Poppins"/>
              </a:rPr>
              <a:t>El tiempo de realización de las prácticas varía en cada caso, y va de </a:t>
            </a:r>
            <a:r>
              <a:rPr b="1" lang="en-US" sz="1650">
                <a:latin typeface="Poppins"/>
                <a:ea typeface="Poppins"/>
                <a:cs typeface="Poppins"/>
                <a:sym typeface="Poppins"/>
              </a:rPr>
              <a:t>4 a 15 minutos,</a:t>
            </a:r>
            <a:r>
              <a:rPr lang="en-US" sz="1650">
                <a:latin typeface="Poppins"/>
                <a:ea typeface="Poppins"/>
                <a:cs typeface="Poppins"/>
                <a:sym typeface="Poppins"/>
              </a:rPr>
              <a:t> y son muy sencillas de hacer.</a:t>
            </a:r>
            <a:endParaRPr sz="1650">
              <a:latin typeface="Poppins"/>
              <a:ea typeface="Poppins"/>
              <a:cs typeface="Poppins"/>
              <a:sym typeface="Poppins"/>
            </a:endParaRPr>
          </a:p>
        </p:txBody>
      </p:sp>
      <p:sp>
        <p:nvSpPr>
          <p:cNvPr id="186" name="Google Shape;186;p20"/>
          <p:cNvSpPr txBox="1"/>
          <p:nvPr>
            <p:ph idx="12" type="sldNum"/>
          </p:nvPr>
        </p:nvSpPr>
        <p:spPr>
          <a:xfrm>
            <a:off x="18854599" y="10375950"/>
            <a:ext cx="10896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1"/>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Los resultados que puede esperar de realizar este programa</a:t>
            </a:r>
            <a:endParaRPr>
              <a:latin typeface="Poppins ExtraBold"/>
              <a:ea typeface="Poppins ExtraBold"/>
              <a:cs typeface="Poppins ExtraBold"/>
              <a:sym typeface="Poppins ExtraBold"/>
            </a:endParaRPr>
          </a:p>
        </p:txBody>
      </p:sp>
      <p:sp>
        <p:nvSpPr>
          <p:cNvPr id="192" name="Google Shape;192;p21"/>
          <p:cNvSpPr txBox="1"/>
          <p:nvPr/>
        </p:nvSpPr>
        <p:spPr>
          <a:xfrm>
            <a:off x="2106723" y="3056619"/>
            <a:ext cx="15883200" cy="66750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Los beneficios de realizar este programa son numerosos, y tendrá distintas repercusiones y alcance en cada persona, tenga presente que usted estará trabajando en los campos energéticos que impactan directamente en:</a:t>
            </a:r>
            <a:endParaRPr sz="1650">
              <a:latin typeface="Poppins"/>
              <a:ea typeface="Poppins"/>
              <a:cs typeface="Poppins"/>
              <a:sym typeface="Poppins"/>
            </a:endParaRPr>
          </a:p>
          <a:p>
            <a:pPr indent="-182880" lvl="0" marL="195580" rtl="0" algn="l">
              <a:lnSpc>
                <a:spcPct val="100000"/>
              </a:lnSpc>
              <a:spcBef>
                <a:spcPts val="1455"/>
              </a:spcBef>
              <a:spcAft>
                <a:spcPts val="0"/>
              </a:spcAft>
              <a:buClr>
                <a:srgbClr val="BB8D4B"/>
              </a:buClr>
              <a:buSzPts val="1650"/>
              <a:buFont typeface="Poppins"/>
              <a:buChar char="•"/>
            </a:pPr>
            <a:r>
              <a:rPr lang="en-US" sz="1650">
                <a:latin typeface="Poppins"/>
                <a:ea typeface="Poppins"/>
                <a:cs typeface="Poppins"/>
                <a:sym typeface="Poppins"/>
              </a:rPr>
              <a:t>Alcanzar un equilibrio y armonía en su interior y una satisfacción y plenitud en su vida con usted mismo y con lo que hace.</a:t>
            </a:r>
            <a:endParaRPr sz="1650">
              <a:latin typeface="Poppins"/>
              <a:ea typeface="Poppins"/>
              <a:cs typeface="Poppins"/>
              <a:sym typeface="Poppins"/>
            </a:endParaRPr>
          </a:p>
          <a:p>
            <a:pPr indent="-182880" lvl="0" marL="195580" marR="271780" rtl="0" algn="l">
              <a:lnSpc>
                <a:spcPct val="104242"/>
              </a:lnSpc>
              <a:spcBef>
                <a:spcPts val="1739"/>
              </a:spcBef>
              <a:spcAft>
                <a:spcPts val="0"/>
              </a:spcAft>
              <a:buClr>
                <a:srgbClr val="BB8D4B"/>
              </a:buClr>
              <a:buSzPts val="1650"/>
              <a:buFont typeface="Poppins"/>
              <a:buChar char="•"/>
            </a:pPr>
            <a:r>
              <a:rPr lang="en-US" sz="1650">
                <a:latin typeface="Poppins"/>
                <a:ea typeface="Poppins"/>
                <a:cs typeface="Poppins"/>
                <a:sym typeface="Poppins"/>
              </a:rPr>
              <a:t>Desarrollar un nivel de consciencia que jamás ha experimentado siendo esta la fuente de sabiduría en usted. El conocimiento fluye naturalmente y sin esfuerzo, con lo que podrá vivir de manera simple mientras actúa con mayor consciencia e integridad.</a:t>
            </a:r>
            <a:endParaRPr sz="1650">
              <a:latin typeface="Poppins"/>
              <a:ea typeface="Poppins"/>
              <a:cs typeface="Poppins"/>
              <a:sym typeface="Poppins"/>
            </a:endParaRPr>
          </a:p>
          <a:p>
            <a:pPr indent="-182880" lvl="0" marL="195580" marR="802005" rtl="0" algn="l">
              <a:lnSpc>
                <a:spcPct val="104242"/>
              </a:lnSpc>
              <a:spcBef>
                <a:spcPts val="1730"/>
              </a:spcBef>
              <a:spcAft>
                <a:spcPts val="0"/>
              </a:spcAft>
              <a:buClr>
                <a:srgbClr val="BB8D4B"/>
              </a:buClr>
              <a:buSzPts val="1650"/>
              <a:buFont typeface="Poppins"/>
              <a:buChar char="•"/>
            </a:pPr>
            <a:r>
              <a:rPr lang="en-US" sz="1650">
                <a:latin typeface="Poppins"/>
                <a:ea typeface="Poppins"/>
                <a:cs typeface="Poppins"/>
                <a:sym typeface="Poppins"/>
              </a:rPr>
              <a:t>Descubrir su motor más profundo lo que lo moviliza y le da una razón de existir. Conectando con ello su vida será plena y llena de significados poderosos para usted.</a:t>
            </a:r>
            <a:endParaRPr sz="1650">
              <a:latin typeface="Poppins"/>
              <a:ea typeface="Poppins"/>
              <a:cs typeface="Poppins"/>
              <a:sym typeface="Poppins"/>
            </a:endParaRPr>
          </a:p>
          <a:p>
            <a:pPr indent="-182880" lvl="0" marL="195580" marR="817244" rtl="0" algn="l">
              <a:lnSpc>
                <a:spcPct val="104242"/>
              </a:lnSpc>
              <a:spcBef>
                <a:spcPts val="1730"/>
              </a:spcBef>
              <a:spcAft>
                <a:spcPts val="0"/>
              </a:spcAft>
              <a:buClr>
                <a:srgbClr val="BB8D4B"/>
              </a:buClr>
              <a:buSzPts val="1650"/>
              <a:buFont typeface="Poppins"/>
              <a:buChar char="•"/>
            </a:pPr>
            <a:r>
              <a:rPr lang="en-US" sz="1650">
                <a:latin typeface="Poppins"/>
                <a:ea typeface="Poppins"/>
                <a:cs typeface="Poppins"/>
                <a:sym typeface="Poppins"/>
              </a:rPr>
              <a:t>Desarrollar su inteligencia, intuición e inspiración, y los mecanismos de generación de conocimiento, lo que lo tornará más creativo y con una inteligencia aguda.</a:t>
            </a:r>
            <a:endParaRPr sz="1650">
              <a:latin typeface="Poppins"/>
              <a:ea typeface="Poppins"/>
              <a:cs typeface="Poppins"/>
              <a:sym typeface="Poppins"/>
            </a:endParaRPr>
          </a:p>
          <a:p>
            <a:pPr indent="-182880" lvl="0" marL="195580" rtl="0" algn="l">
              <a:lnSpc>
                <a:spcPct val="100000"/>
              </a:lnSpc>
              <a:spcBef>
                <a:spcPts val="1455"/>
              </a:spcBef>
              <a:spcAft>
                <a:spcPts val="0"/>
              </a:spcAft>
              <a:buClr>
                <a:srgbClr val="BB8D4B"/>
              </a:buClr>
              <a:buSzPts val="1650"/>
              <a:buFont typeface="Poppins"/>
              <a:buChar char="•"/>
            </a:pPr>
            <a:r>
              <a:rPr lang="en-US" sz="1650">
                <a:latin typeface="Poppins"/>
                <a:ea typeface="Poppins"/>
                <a:cs typeface="Poppins"/>
                <a:sym typeface="Poppins"/>
              </a:rPr>
              <a:t>El poder de comunicación e influencia irán más allá de lo que usted se imagina, realmente nadie quedará indiferente a usted y su mensaje.</a:t>
            </a:r>
            <a:endParaRPr sz="1650">
              <a:latin typeface="Poppins"/>
              <a:ea typeface="Poppins"/>
              <a:cs typeface="Poppins"/>
              <a:sym typeface="Poppins"/>
            </a:endParaRPr>
          </a:p>
          <a:p>
            <a:pPr indent="-182880" lvl="0" marL="195580" marR="563880" rtl="0" algn="l">
              <a:lnSpc>
                <a:spcPct val="104242"/>
              </a:lnSpc>
              <a:spcBef>
                <a:spcPts val="1739"/>
              </a:spcBef>
              <a:spcAft>
                <a:spcPts val="0"/>
              </a:spcAft>
              <a:buClr>
                <a:srgbClr val="BB8D4B"/>
              </a:buClr>
              <a:buSzPts val="1650"/>
              <a:buFont typeface="Poppins"/>
              <a:buChar char="•"/>
            </a:pPr>
            <a:r>
              <a:rPr lang="en-US" sz="1650">
                <a:latin typeface="Poppins"/>
                <a:ea typeface="Poppins"/>
                <a:cs typeface="Poppins"/>
                <a:sym typeface="Poppins"/>
              </a:rPr>
              <a:t>La capacidad de crear abundancia en su vida y en aquellos ámbitos donde usted trabaje, el crecimiento será una constante y la prosperidad el resultado ineludible.</a:t>
            </a:r>
            <a:endParaRPr sz="1650">
              <a:latin typeface="Poppins"/>
              <a:ea typeface="Poppins"/>
              <a:cs typeface="Poppins"/>
              <a:sym typeface="Poppins"/>
            </a:endParaRPr>
          </a:p>
          <a:p>
            <a:pPr indent="-182880" lvl="0" marL="195580" marR="321310" rtl="0" algn="l">
              <a:lnSpc>
                <a:spcPct val="104242"/>
              </a:lnSpc>
              <a:spcBef>
                <a:spcPts val="1730"/>
              </a:spcBef>
              <a:spcAft>
                <a:spcPts val="0"/>
              </a:spcAft>
              <a:buClr>
                <a:srgbClr val="BB8D4B"/>
              </a:buClr>
              <a:buSzPts val="1650"/>
              <a:buFont typeface="Poppins"/>
              <a:buChar char="•"/>
            </a:pPr>
            <a:r>
              <a:rPr lang="en-US" sz="1650">
                <a:latin typeface="Poppins"/>
                <a:ea typeface="Poppins"/>
                <a:cs typeface="Poppins"/>
                <a:sym typeface="Poppins"/>
              </a:rPr>
              <a:t>Liderar los cambios del futuro siendo artífice de un nuevo mundo respetando su existencia, sus dones, y su vocación. Se convertirá en el arquitecto de los cambios y éste comenzará por usted mismo. Esto lo convertirá en un extraordinario líder visionario y vanguardista.</a:t>
            </a:r>
            <a:endParaRPr sz="1650">
              <a:latin typeface="Poppins"/>
              <a:ea typeface="Poppins"/>
              <a:cs typeface="Poppins"/>
              <a:sym typeface="Poppins"/>
            </a:endParaRPr>
          </a:p>
          <a:p>
            <a:pPr indent="-182880" lvl="0" marL="195580" marR="284480" rtl="0" algn="l">
              <a:lnSpc>
                <a:spcPct val="104242"/>
              </a:lnSpc>
              <a:spcBef>
                <a:spcPts val="1730"/>
              </a:spcBef>
              <a:spcAft>
                <a:spcPts val="0"/>
              </a:spcAft>
              <a:buClr>
                <a:srgbClr val="BB8D4B"/>
              </a:buClr>
              <a:buSzPts val="1650"/>
              <a:buFont typeface="Poppins"/>
              <a:buChar char="•"/>
            </a:pPr>
            <a:r>
              <a:rPr lang="en-US" sz="1650">
                <a:latin typeface="Poppins"/>
                <a:ea typeface="Poppins"/>
                <a:cs typeface="Poppins"/>
                <a:sym typeface="Poppins"/>
              </a:rPr>
              <a:t>Al realizar este programa usted podrá abrir su consciencia hacia un nuevo hombre, transformándose en el puntapié inicial como líder para un verdadero cambio y evolución del hombre como especie. Todos estos cambios serán también la punta de lanza inicial de una nueva ciencia, donde se une espiritualidad y ciencia.</a:t>
            </a:r>
            <a:endParaRPr sz="1650">
              <a:latin typeface="Poppins"/>
              <a:ea typeface="Poppins"/>
              <a:cs typeface="Poppins"/>
              <a:sym typeface="Poppins"/>
            </a:endParaRPr>
          </a:p>
          <a:p>
            <a:pPr indent="0" lvl="0" marL="12700" rtl="0" algn="l">
              <a:lnSpc>
                <a:spcPct val="100000"/>
              </a:lnSpc>
              <a:spcBef>
                <a:spcPts val="1460"/>
              </a:spcBef>
              <a:spcAft>
                <a:spcPts val="0"/>
              </a:spcAft>
              <a:buNone/>
            </a:pPr>
            <a:r>
              <a:rPr i="1" lang="en-US" sz="1650">
                <a:latin typeface="Poppins"/>
                <a:ea typeface="Poppins"/>
                <a:cs typeface="Poppins"/>
                <a:sym typeface="Poppins"/>
              </a:rPr>
              <a:t>Al ser este programa una Iniciación, le permitirá a la persona recibir el poder de evolucionar.</a:t>
            </a:r>
            <a:endParaRPr sz="1650">
              <a:latin typeface="Poppins"/>
              <a:ea typeface="Poppins"/>
              <a:cs typeface="Poppins"/>
              <a:sym typeface="Poppins"/>
            </a:endParaRPr>
          </a:p>
        </p:txBody>
      </p:sp>
      <p:sp>
        <p:nvSpPr>
          <p:cNvPr id="193" name="Google Shape;193;p21"/>
          <p:cNvSpPr txBox="1"/>
          <p:nvPr>
            <p:ph idx="12" type="sldNum"/>
          </p:nvPr>
        </p:nvSpPr>
        <p:spPr>
          <a:xfrm>
            <a:off x="18854599" y="10375950"/>
            <a:ext cx="10044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id="198" name="Google Shape;198;p22"/>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Diagnósticos Personalizados</a:t>
            </a:r>
            <a:endParaRPr>
              <a:latin typeface="Poppins ExtraBold"/>
              <a:ea typeface="Poppins ExtraBold"/>
              <a:cs typeface="Poppins ExtraBold"/>
              <a:sym typeface="Poppins ExtraBold"/>
            </a:endParaRPr>
          </a:p>
        </p:txBody>
      </p:sp>
      <p:sp>
        <p:nvSpPr>
          <p:cNvPr id="199" name="Google Shape;199;p22"/>
          <p:cNvSpPr txBox="1"/>
          <p:nvPr>
            <p:ph idx="1" type="body"/>
          </p:nvPr>
        </p:nvSpPr>
        <p:spPr>
          <a:xfrm>
            <a:off x="2106728" y="3056619"/>
            <a:ext cx="15764400" cy="2942400"/>
          </a:xfrm>
          <a:prstGeom prst="rect">
            <a:avLst/>
          </a:prstGeom>
          <a:noFill/>
          <a:ln>
            <a:noFill/>
          </a:ln>
        </p:spPr>
        <p:txBody>
          <a:bodyPr anchorCtr="0" anchor="t" bIns="0" lIns="0" spcFirstLastPara="1" rIns="0" wrap="square" tIns="46975">
            <a:spAutoFit/>
          </a:bodyPr>
          <a:lstStyle/>
          <a:p>
            <a:pPr indent="0" lvl="0" marL="12065" marR="5080" rtl="0" algn="l">
              <a:lnSpc>
                <a:spcPct val="107500"/>
              </a:lnSpc>
              <a:spcBef>
                <a:spcPts val="0"/>
              </a:spcBef>
              <a:spcAft>
                <a:spcPts val="0"/>
              </a:spcAft>
              <a:buNone/>
            </a:pPr>
            <a:r>
              <a:rPr lang="en-US">
                <a:latin typeface="Poppins"/>
                <a:ea typeface="Poppins"/>
                <a:cs typeface="Poppins"/>
                <a:sym typeface="Poppins"/>
              </a:rPr>
              <a:t>Los diagnósticos personalizados pueden ser la parte</a:t>
            </a:r>
            <a:r>
              <a:rPr b="1" lang="en-US">
                <a:latin typeface="Poppins"/>
                <a:ea typeface="Poppins"/>
                <a:cs typeface="Poppins"/>
                <a:sym typeface="Poppins"/>
              </a:rPr>
              <a:t> complementaria</a:t>
            </a:r>
            <a:r>
              <a:rPr lang="en-US">
                <a:latin typeface="Poppins"/>
                <a:ea typeface="Poppins"/>
                <a:cs typeface="Poppins"/>
                <a:sym typeface="Poppins"/>
              </a:rPr>
              <a:t> del programa o bien usted puede comenzar por algunos de estos diagnósticos sin necesidad de hacer el programa. Estos diagnósticos le darán un</a:t>
            </a:r>
            <a:r>
              <a:rPr b="1" lang="en-US">
                <a:latin typeface="Poppins"/>
                <a:ea typeface="Poppins"/>
                <a:cs typeface="Poppins"/>
                <a:sym typeface="Poppins"/>
              </a:rPr>
              <a:t> conocimiento personal más profundo</a:t>
            </a:r>
            <a:r>
              <a:rPr lang="en-US">
                <a:latin typeface="Poppins"/>
                <a:ea typeface="Poppins"/>
                <a:cs typeface="Poppins"/>
                <a:sym typeface="Poppins"/>
              </a:rPr>
              <a:t> al mismo tiempo que podrá comenzar a trabajar sobre usted mismo de modo consciente.</a:t>
            </a:r>
            <a:endParaRPr>
              <a:latin typeface="Poppins"/>
              <a:ea typeface="Poppins"/>
              <a:cs typeface="Poppins"/>
              <a:sym typeface="Poppins"/>
            </a:endParaRPr>
          </a:p>
          <a:p>
            <a:pPr indent="0" lvl="0" marL="12065" rtl="0" algn="l">
              <a:lnSpc>
                <a:spcPct val="100000"/>
              </a:lnSpc>
              <a:spcBef>
                <a:spcPts val="1460"/>
              </a:spcBef>
              <a:spcAft>
                <a:spcPts val="0"/>
              </a:spcAft>
              <a:buNone/>
            </a:pPr>
            <a:r>
              <a:rPr b="1" lang="en-US">
                <a:latin typeface="Poppins"/>
                <a:ea typeface="Poppins"/>
                <a:cs typeface="Poppins"/>
                <a:sym typeface="Poppins"/>
              </a:rPr>
              <a:t>Estos diagnósticos incluyen:</a:t>
            </a:r>
            <a:endParaRPr b="1">
              <a:latin typeface="Poppins"/>
              <a:ea typeface="Poppins"/>
              <a:cs typeface="Poppins"/>
              <a:sym typeface="Poppins"/>
            </a:endParaRPr>
          </a:p>
          <a:p>
            <a:pPr indent="-182880" lvl="0" marL="194945" rtl="0" algn="l">
              <a:lnSpc>
                <a:spcPct val="100000"/>
              </a:lnSpc>
              <a:spcBef>
                <a:spcPts val="1465"/>
              </a:spcBef>
              <a:spcAft>
                <a:spcPts val="0"/>
              </a:spcAft>
              <a:buClr>
                <a:srgbClr val="BB8D4B"/>
              </a:buClr>
              <a:buSzPts val="1600"/>
              <a:buFont typeface="Poppins"/>
              <a:buChar char="•"/>
            </a:pPr>
            <a:r>
              <a:rPr lang="en-US">
                <a:latin typeface="Poppins"/>
                <a:ea typeface="Poppins"/>
                <a:cs typeface="Poppins"/>
                <a:sym typeface="Poppins"/>
              </a:rPr>
              <a:t>Información individualizada.</a:t>
            </a:r>
            <a:endParaRPr>
              <a:latin typeface="Poppins"/>
              <a:ea typeface="Poppins"/>
              <a:cs typeface="Poppins"/>
              <a:sym typeface="Poppins"/>
            </a:endParaRPr>
          </a:p>
          <a:p>
            <a:pPr indent="-182880" lvl="0" marL="194945" rtl="0" algn="l">
              <a:lnSpc>
                <a:spcPct val="100000"/>
              </a:lnSpc>
              <a:spcBef>
                <a:spcPts val="1470"/>
              </a:spcBef>
              <a:spcAft>
                <a:spcPts val="0"/>
              </a:spcAft>
              <a:buClr>
                <a:srgbClr val="BB8D4B"/>
              </a:buClr>
              <a:buSzPts val="1600"/>
              <a:buFont typeface="Poppins"/>
              <a:buChar char="•"/>
            </a:pPr>
            <a:r>
              <a:rPr lang="en-US">
                <a:latin typeface="Poppins"/>
                <a:ea typeface="Poppins"/>
                <a:cs typeface="Poppins"/>
                <a:sym typeface="Poppins"/>
              </a:rPr>
              <a:t>Las herramientas de corrección y apertura de consciencia para evolucionar respecto del diagnóstico efectuado.</a:t>
            </a:r>
            <a:endParaRPr>
              <a:latin typeface="Poppins"/>
              <a:ea typeface="Poppins"/>
              <a:cs typeface="Poppins"/>
              <a:sym typeface="Poppins"/>
            </a:endParaRPr>
          </a:p>
          <a:p>
            <a:pPr indent="-182880" lvl="0" marL="194945" marR="48895" rtl="0" algn="l">
              <a:lnSpc>
                <a:spcPct val="107500"/>
              </a:lnSpc>
              <a:spcBef>
                <a:spcPts val="1740"/>
              </a:spcBef>
              <a:spcAft>
                <a:spcPts val="0"/>
              </a:spcAft>
              <a:buClr>
                <a:srgbClr val="BB8D4B"/>
              </a:buClr>
              <a:buSzPts val="1600"/>
              <a:buFont typeface="Poppins"/>
              <a:buChar char="•"/>
            </a:pPr>
            <a:r>
              <a:rPr lang="en-US">
                <a:latin typeface="Poppins"/>
                <a:ea typeface="Poppins"/>
                <a:cs typeface="Poppins"/>
                <a:sym typeface="Poppins"/>
              </a:rPr>
              <a:t>1 sesión por zoom grupal de hora y media aproximadamente donde se explica cada uno de los aspectos del diagnóstico, su relevancia y el impacto en la persona y su crecimiento.</a:t>
            </a:r>
            <a:endParaRPr>
              <a:latin typeface="Poppins"/>
              <a:ea typeface="Poppins"/>
              <a:cs typeface="Poppins"/>
              <a:sym typeface="Poppins"/>
            </a:endParaRPr>
          </a:p>
        </p:txBody>
      </p:sp>
      <p:sp>
        <p:nvSpPr>
          <p:cNvPr id="200" name="Google Shape;200;p22"/>
          <p:cNvSpPr txBox="1"/>
          <p:nvPr>
            <p:ph idx="12" type="sldNum"/>
          </p:nvPr>
        </p:nvSpPr>
        <p:spPr>
          <a:xfrm>
            <a:off x="18854599" y="10375950"/>
            <a:ext cx="10896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04" name="Shape 204"/>
        <p:cNvGrpSpPr/>
        <p:nvPr/>
      </p:nvGrpSpPr>
      <p:grpSpPr>
        <a:xfrm>
          <a:off x="0" y="0"/>
          <a:ext cx="0" cy="0"/>
          <a:chOff x="0" y="0"/>
          <a:chExt cx="0" cy="0"/>
        </a:xfrm>
      </p:grpSpPr>
      <p:sp>
        <p:nvSpPr>
          <p:cNvPr id="205" name="Google Shape;205;p23"/>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Hay 2 tipos de diagnósticos con objetivos distintos:</a:t>
            </a:r>
            <a:endParaRPr>
              <a:latin typeface="Poppins ExtraBold"/>
              <a:ea typeface="Poppins ExtraBold"/>
              <a:cs typeface="Poppins ExtraBold"/>
              <a:sym typeface="Poppins ExtraBold"/>
            </a:endParaRPr>
          </a:p>
        </p:txBody>
      </p:sp>
      <p:grpSp>
        <p:nvGrpSpPr>
          <p:cNvPr id="206" name="Google Shape;206;p23"/>
          <p:cNvGrpSpPr/>
          <p:nvPr/>
        </p:nvGrpSpPr>
        <p:grpSpPr>
          <a:xfrm>
            <a:off x="2121066" y="3297480"/>
            <a:ext cx="15862977" cy="5465445"/>
            <a:chOff x="2121066" y="3297480"/>
            <a:chExt cx="15862977" cy="5465445"/>
          </a:xfrm>
        </p:grpSpPr>
        <p:sp>
          <p:nvSpPr>
            <p:cNvPr id="207" name="Google Shape;207;p23"/>
            <p:cNvSpPr/>
            <p:nvPr/>
          </p:nvSpPr>
          <p:spPr>
            <a:xfrm>
              <a:off x="2121066" y="3297480"/>
              <a:ext cx="7931784" cy="5465445"/>
            </a:xfrm>
            <a:custGeom>
              <a:rect b="b" l="l" r="r" t="t"/>
              <a:pathLst>
                <a:path extrusionOk="0" h="5465445" w="7931784">
                  <a:moveTo>
                    <a:pt x="7931182" y="0"/>
                  </a:moveTo>
                  <a:lnTo>
                    <a:pt x="0" y="0"/>
                  </a:lnTo>
                  <a:lnTo>
                    <a:pt x="0" y="5465414"/>
                  </a:lnTo>
                  <a:lnTo>
                    <a:pt x="7931182" y="5465414"/>
                  </a:lnTo>
                  <a:lnTo>
                    <a:pt x="7931182" y="0"/>
                  </a:lnTo>
                  <a:close/>
                </a:path>
              </a:pathLst>
            </a:custGeom>
            <a:solidFill>
              <a:srgbClr val="094179"/>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8" name="Google Shape;208;p23"/>
            <p:cNvSpPr/>
            <p:nvPr/>
          </p:nvSpPr>
          <p:spPr>
            <a:xfrm>
              <a:off x="10052259" y="3297480"/>
              <a:ext cx="7931784" cy="5465445"/>
            </a:xfrm>
            <a:custGeom>
              <a:rect b="b" l="l" r="r" t="t"/>
              <a:pathLst>
                <a:path extrusionOk="0" h="5465445" w="7931784">
                  <a:moveTo>
                    <a:pt x="7931182" y="0"/>
                  </a:moveTo>
                  <a:lnTo>
                    <a:pt x="0" y="0"/>
                  </a:lnTo>
                  <a:lnTo>
                    <a:pt x="0" y="5465414"/>
                  </a:lnTo>
                  <a:lnTo>
                    <a:pt x="7931182" y="5465414"/>
                  </a:lnTo>
                  <a:lnTo>
                    <a:pt x="7931182" y="0"/>
                  </a:lnTo>
                  <a:close/>
                </a:path>
              </a:pathLst>
            </a:custGeom>
            <a:solidFill>
              <a:srgbClr val="0460A3"/>
            </a:solid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grpSp>
      <p:sp>
        <p:nvSpPr>
          <p:cNvPr id="209" name="Google Shape;209;p23"/>
          <p:cNvSpPr txBox="1"/>
          <p:nvPr/>
        </p:nvSpPr>
        <p:spPr>
          <a:xfrm>
            <a:off x="2568700" y="3702350"/>
            <a:ext cx="7210800" cy="4740600"/>
          </a:xfrm>
          <a:prstGeom prst="rect">
            <a:avLst/>
          </a:prstGeom>
          <a:noFill/>
          <a:ln>
            <a:noFill/>
          </a:ln>
        </p:spPr>
        <p:txBody>
          <a:bodyPr anchorCtr="0" anchor="t" bIns="0" lIns="0" spcFirstLastPara="1" rIns="0" wrap="square" tIns="12050">
            <a:spAutoFit/>
          </a:bodyPr>
          <a:lstStyle/>
          <a:p>
            <a:pPr indent="0" lvl="0" marL="12700" rtl="0" algn="l">
              <a:spcBef>
                <a:spcPts val="0"/>
              </a:spcBef>
              <a:spcAft>
                <a:spcPts val="0"/>
              </a:spcAft>
              <a:buClr>
                <a:schemeClr val="dk1"/>
              </a:buClr>
              <a:buFont typeface="Arial"/>
              <a:buNone/>
            </a:pPr>
            <a:r>
              <a:rPr b="1" lang="en-US" sz="1600">
                <a:solidFill>
                  <a:schemeClr val="lt1"/>
                </a:solidFill>
                <a:latin typeface="Poppins"/>
                <a:ea typeface="Poppins"/>
                <a:cs typeface="Poppins"/>
                <a:sym typeface="Poppins"/>
              </a:rPr>
              <a:t>Realización y Paz interior </a:t>
            </a:r>
            <a:r>
              <a:rPr lang="en-US" sz="1600">
                <a:solidFill>
                  <a:schemeClr val="lt1"/>
                </a:solidFill>
                <a:latin typeface="Poppins"/>
                <a:ea typeface="Poppins"/>
                <a:cs typeface="Poppins"/>
                <a:sym typeface="Poppins"/>
              </a:rPr>
              <a:t>(requisito para la etapa de</a:t>
            </a:r>
            <a:endParaRPr sz="1600">
              <a:solidFill>
                <a:schemeClr val="dk1"/>
              </a:solidFill>
              <a:latin typeface="Poppins"/>
              <a:ea typeface="Poppins"/>
              <a:cs typeface="Poppins"/>
              <a:sym typeface="Poppins"/>
            </a:endParaRPr>
          </a:p>
          <a:p>
            <a:pPr indent="0" lvl="0" marL="12700" rtl="0" algn="l">
              <a:lnSpc>
                <a:spcPct val="100000"/>
              </a:lnSpc>
              <a:spcBef>
                <a:spcPts val="0"/>
              </a:spcBef>
              <a:spcAft>
                <a:spcPts val="0"/>
              </a:spcAft>
              <a:buNone/>
            </a:pPr>
            <a:r>
              <a:rPr lang="en-US" sz="1600">
                <a:solidFill>
                  <a:srgbClr val="FFFFFF"/>
                </a:solidFill>
                <a:latin typeface="Poppins"/>
                <a:ea typeface="Poppins"/>
                <a:cs typeface="Poppins"/>
                <a:sym typeface="Poppins"/>
              </a:rPr>
              <a:t>preparación y puesta a punto del programa)</a:t>
            </a:r>
            <a:endParaRPr sz="1600">
              <a:latin typeface="Poppins"/>
              <a:ea typeface="Poppins"/>
              <a:cs typeface="Poppins"/>
              <a:sym typeface="Poppins"/>
            </a:endParaRPr>
          </a:p>
          <a:p>
            <a:pPr indent="0" lvl="0" marL="12700" marR="536575" rtl="0" algn="l">
              <a:lnSpc>
                <a:spcPct val="104242"/>
              </a:lnSpc>
              <a:spcBef>
                <a:spcPts val="1745"/>
              </a:spcBef>
              <a:spcAft>
                <a:spcPts val="0"/>
              </a:spcAft>
              <a:buNone/>
            </a:pPr>
            <a:r>
              <a:rPr lang="en-US" sz="1600">
                <a:solidFill>
                  <a:srgbClr val="FFFFFF"/>
                </a:solidFill>
                <a:latin typeface="Poppins"/>
                <a:ea typeface="Poppins"/>
                <a:cs typeface="Poppins"/>
                <a:sym typeface="Poppins"/>
              </a:rPr>
              <a:t>En este diagnóstico se brinda la siguiente información con las herramientas personales de ajuste:</a:t>
            </a:r>
            <a:endParaRPr sz="1600">
              <a:latin typeface="Poppins"/>
              <a:ea typeface="Poppins"/>
              <a:cs typeface="Poppins"/>
              <a:sym typeface="Poppins"/>
            </a:endParaRPr>
          </a:p>
          <a:p>
            <a:pPr indent="-179705" lvl="0" marL="195580" rtl="0" algn="l">
              <a:lnSpc>
                <a:spcPct val="100000"/>
              </a:lnSpc>
              <a:spcBef>
                <a:spcPts val="1455"/>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Niveles de vitalidad (energía Kundalini).</a:t>
            </a:r>
            <a:endParaRPr sz="1600">
              <a:latin typeface="Poppins"/>
              <a:ea typeface="Poppins"/>
              <a:cs typeface="Poppins"/>
              <a:sym typeface="Poppins"/>
            </a:endParaRPr>
          </a:p>
          <a:p>
            <a:pPr indent="-179705" lvl="0" marL="195580" marR="483234" rtl="0" algn="l">
              <a:lnSpc>
                <a:spcPct val="104242"/>
              </a:lnSpc>
              <a:spcBef>
                <a:spcPts val="1739"/>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Estado de la psicología de la persona (niveles de actividad y</a:t>
            </a:r>
            <a:r>
              <a:rPr lang="en-US" sz="1600">
                <a:solidFill>
                  <a:srgbClr val="FFFFFF"/>
                </a:solidFill>
                <a:latin typeface="Poppins"/>
                <a:ea typeface="Poppins"/>
                <a:cs typeface="Poppins"/>
                <a:sym typeface="Poppins"/>
              </a:rPr>
              <a:t> </a:t>
            </a:r>
            <a:r>
              <a:rPr lang="en-US" sz="1600">
                <a:solidFill>
                  <a:srgbClr val="FFFFFF"/>
                </a:solidFill>
                <a:latin typeface="Poppins"/>
                <a:ea typeface="Poppins"/>
                <a:cs typeface="Poppins"/>
                <a:sym typeface="Poppins"/>
              </a:rPr>
              <a:t>equilibrio de los chakras).</a:t>
            </a:r>
            <a:endParaRPr sz="1600">
              <a:latin typeface="Poppins"/>
              <a:ea typeface="Poppins"/>
              <a:cs typeface="Poppins"/>
              <a:sym typeface="Poppins"/>
            </a:endParaRPr>
          </a:p>
          <a:p>
            <a:pPr indent="-179705" lvl="0" marL="195580" rtl="0" algn="l">
              <a:lnSpc>
                <a:spcPct val="100000"/>
              </a:lnSpc>
              <a:spcBef>
                <a:spcPts val="1455"/>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Propósito de vida.</a:t>
            </a:r>
            <a:endParaRPr sz="1600">
              <a:latin typeface="Poppins"/>
              <a:ea typeface="Poppins"/>
              <a:cs typeface="Poppins"/>
              <a:sym typeface="Poppins"/>
            </a:endParaRPr>
          </a:p>
          <a:p>
            <a:pPr indent="-179705" lvl="0" marL="195580" rtl="0" algn="l">
              <a:lnSpc>
                <a:spcPct val="100000"/>
              </a:lnSpc>
              <a:spcBef>
                <a:spcPts val="1465"/>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Ley cósmica que rige a la persona.</a:t>
            </a:r>
            <a:endParaRPr sz="1600">
              <a:latin typeface="Poppins"/>
              <a:ea typeface="Poppins"/>
              <a:cs typeface="Poppins"/>
              <a:sym typeface="Poppins"/>
            </a:endParaRPr>
          </a:p>
          <a:p>
            <a:pPr indent="-179705" lvl="0" marL="195580" marR="5080" rtl="0" algn="l">
              <a:lnSpc>
                <a:spcPct val="104242"/>
              </a:lnSpc>
              <a:spcBef>
                <a:spcPts val="1739"/>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Comprender y aprender a relativizar y reenfocar el conflicto central que hace que la persona no pueda avanzar en su proyecto de vida.</a:t>
            </a:r>
            <a:endParaRPr sz="1600">
              <a:latin typeface="Poppins"/>
              <a:ea typeface="Poppins"/>
              <a:cs typeface="Poppins"/>
              <a:sym typeface="Poppins"/>
            </a:endParaRPr>
          </a:p>
          <a:p>
            <a:pPr indent="-179705" lvl="0" marL="195580" marR="1230630" rtl="0" algn="l">
              <a:lnSpc>
                <a:spcPct val="104242"/>
              </a:lnSpc>
              <a:spcBef>
                <a:spcPts val="1735"/>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Vida espiritual que permita a la persona despertar su consciencia.</a:t>
            </a:r>
            <a:endParaRPr sz="1600">
              <a:latin typeface="Poppins"/>
              <a:ea typeface="Poppins"/>
              <a:cs typeface="Poppins"/>
              <a:sym typeface="Poppins"/>
            </a:endParaRPr>
          </a:p>
        </p:txBody>
      </p:sp>
      <p:sp>
        <p:nvSpPr>
          <p:cNvPr id="210" name="Google Shape;210;p23"/>
          <p:cNvSpPr txBox="1"/>
          <p:nvPr/>
        </p:nvSpPr>
        <p:spPr>
          <a:xfrm>
            <a:off x="10481528" y="3702348"/>
            <a:ext cx="7015500" cy="4865400"/>
          </a:xfrm>
          <a:prstGeom prst="rect">
            <a:avLst/>
          </a:prstGeom>
          <a:noFill/>
          <a:ln>
            <a:noFill/>
          </a:ln>
        </p:spPr>
        <p:txBody>
          <a:bodyPr anchorCtr="0" anchor="t" bIns="0" lIns="0" spcFirstLastPara="1" rIns="0" wrap="square" tIns="13950">
            <a:spAutoFit/>
          </a:bodyPr>
          <a:lstStyle/>
          <a:p>
            <a:pPr indent="0" lvl="0" marL="12700" rtl="0" algn="l">
              <a:lnSpc>
                <a:spcPct val="100000"/>
              </a:lnSpc>
              <a:spcBef>
                <a:spcPts val="0"/>
              </a:spcBef>
              <a:spcAft>
                <a:spcPts val="0"/>
              </a:spcAft>
              <a:buNone/>
            </a:pPr>
            <a:r>
              <a:rPr b="1" lang="en-US" sz="1600">
                <a:solidFill>
                  <a:srgbClr val="FFFFFF"/>
                </a:solidFill>
                <a:latin typeface="Poppins"/>
                <a:ea typeface="Poppins"/>
                <a:cs typeface="Poppins"/>
                <a:sym typeface="Poppins"/>
              </a:rPr>
              <a:t>Acción Consciente:</a:t>
            </a:r>
            <a:r>
              <a:rPr lang="en-US" sz="1600">
                <a:solidFill>
                  <a:srgbClr val="FFFFFF"/>
                </a:solidFill>
                <a:latin typeface="Poppins"/>
                <a:ea typeface="Poppins"/>
                <a:cs typeface="Poppins"/>
                <a:sym typeface="Poppins"/>
              </a:rPr>
              <a:t> Don y recursos personales</a:t>
            </a:r>
            <a:endParaRPr sz="1600">
              <a:latin typeface="Poppins"/>
              <a:ea typeface="Poppins"/>
              <a:cs typeface="Poppins"/>
              <a:sym typeface="Poppins"/>
            </a:endParaRPr>
          </a:p>
          <a:p>
            <a:pPr indent="0" lvl="0" marL="12700" marR="5080" rtl="0" algn="l">
              <a:lnSpc>
                <a:spcPct val="104242"/>
              </a:lnSpc>
              <a:spcBef>
                <a:spcPts val="1660"/>
              </a:spcBef>
              <a:spcAft>
                <a:spcPts val="0"/>
              </a:spcAft>
              <a:buNone/>
            </a:pPr>
            <a:r>
              <a:rPr lang="en-US" sz="1600">
                <a:solidFill>
                  <a:srgbClr val="FFFFFF"/>
                </a:solidFill>
                <a:latin typeface="Poppins"/>
                <a:ea typeface="Poppins"/>
                <a:cs typeface="Poppins"/>
                <a:sym typeface="Poppins"/>
              </a:rPr>
              <a:t>Para poder accionar en el mundo real, no sólo se necesita saber la dirección sino tener </a:t>
            </a:r>
            <a:r>
              <a:rPr lang="en-US" sz="1600">
                <a:solidFill>
                  <a:srgbClr val="FFFFFF"/>
                </a:solidFill>
                <a:latin typeface="Poppins"/>
                <a:ea typeface="Poppins"/>
                <a:cs typeface="Poppins"/>
                <a:sym typeface="Poppins"/>
              </a:rPr>
              <a:t>conciencia</a:t>
            </a:r>
            <a:r>
              <a:rPr lang="en-US" sz="1600">
                <a:solidFill>
                  <a:srgbClr val="FFFFFF"/>
                </a:solidFill>
                <a:latin typeface="Poppins"/>
                <a:ea typeface="Poppins"/>
                <a:cs typeface="Poppins"/>
                <a:sym typeface="Poppins"/>
              </a:rPr>
              <a:t> sobre sus recursos internos para poder hacerlo.</a:t>
            </a:r>
            <a:endParaRPr sz="1600">
              <a:latin typeface="Poppins"/>
              <a:ea typeface="Poppins"/>
              <a:cs typeface="Poppins"/>
              <a:sym typeface="Poppins"/>
            </a:endParaRPr>
          </a:p>
          <a:p>
            <a:pPr indent="0" lvl="0" marL="12700" marR="142875" rtl="0" algn="l">
              <a:lnSpc>
                <a:spcPct val="104242"/>
              </a:lnSpc>
              <a:spcBef>
                <a:spcPts val="1730"/>
              </a:spcBef>
              <a:spcAft>
                <a:spcPts val="0"/>
              </a:spcAft>
              <a:buNone/>
            </a:pPr>
            <a:r>
              <a:rPr lang="en-US" sz="1600">
                <a:solidFill>
                  <a:srgbClr val="FFFFFF"/>
                </a:solidFill>
                <a:latin typeface="Poppins"/>
                <a:ea typeface="Poppins"/>
                <a:cs typeface="Poppins"/>
                <a:sym typeface="Poppins"/>
              </a:rPr>
              <a:t>En este diagnóstico le proporcionamos la siguiente información y las herramientas de corrección sobre:</a:t>
            </a:r>
            <a:endParaRPr sz="1600">
              <a:latin typeface="Poppins"/>
              <a:ea typeface="Poppins"/>
              <a:cs typeface="Poppins"/>
              <a:sym typeface="Poppins"/>
            </a:endParaRPr>
          </a:p>
          <a:p>
            <a:pPr indent="-179705" lvl="0" marL="195580" rtl="0" algn="l">
              <a:lnSpc>
                <a:spcPct val="100000"/>
              </a:lnSpc>
              <a:spcBef>
                <a:spcPts val="1460"/>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Alineación entre su accionar y su propósito de vida.</a:t>
            </a:r>
            <a:endParaRPr sz="1600">
              <a:latin typeface="Poppins"/>
              <a:ea typeface="Poppins"/>
              <a:cs typeface="Poppins"/>
              <a:sym typeface="Poppins"/>
            </a:endParaRPr>
          </a:p>
          <a:p>
            <a:pPr indent="-179705" lvl="0" marL="195580" marR="313055" rtl="0" algn="l">
              <a:lnSpc>
                <a:spcPct val="104242"/>
              </a:lnSpc>
              <a:spcBef>
                <a:spcPts val="1740"/>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Barreras mentales, emocionales y/o espirituales que lo frenan para cumplir su propósito.</a:t>
            </a:r>
            <a:endParaRPr sz="1600">
              <a:latin typeface="Poppins"/>
              <a:ea typeface="Poppins"/>
              <a:cs typeface="Poppins"/>
              <a:sym typeface="Poppins"/>
            </a:endParaRPr>
          </a:p>
          <a:p>
            <a:pPr indent="-179705" lvl="0" marL="195580" marR="301625" rtl="0" algn="l">
              <a:lnSpc>
                <a:spcPct val="104242"/>
              </a:lnSpc>
              <a:spcBef>
                <a:spcPts val="1730"/>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El don asociado a la prosperidad y lo que necesita hacer para acceder a él.</a:t>
            </a:r>
            <a:endParaRPr sz="1600">
              <a:latin typeface="Poppins"/>
              <a:ea typeface="Poppins"/>
              <a:cs typeface="Poppins"/>
              <a:sym typeface="Poppins"/>
            </a:endParaRPr>
          </a:p>
          <a:p>
            <a:pPr indent="-179705" lvl="0" marL="195580" marR="21590" rtl="0" algn="l">
              <a:lnSpc>
                <a:spcPct val="104242"/>
              </a:lnSpc>
              <a:spcBef>
                <a:spcPts val="1725"/>
              </a:spcBef>
              <a:spcAft>
                <a:spcPts val="0"/>
              </a:spcAft>
              <a:buClr>
                <a:srgbClr val="BB8D4B"/>
              </a:buClr>
              <a:buSzPts val="1600"/>
              <a:buFont typeface="Poppins"/>
              <a:buChar char="•"/>
            </a:pPr>
            <a:r>
              <a:rPr lang="en-US" sz="1600">
                <a:solidFill>
                  <a:srgbClr val="FFFFFF"/>
                </a:solidFill>
                <a:latin typeface="Poppins"/>
                <a:ea typeface="Poppins"/>
                <a:cs typeface="Poppins"/>
                <a:sym typeface="Poppins"/>
              </a:rPr>
              <a:t>Estado de su anatomía energética involucrada en la acción (si usted tiene todo lo anterior y hay un problema en su poder mental por ejemplo no podrá acceder a una acción consciente).</a:t>
            </a:r>
            <a:endParaRPr sz="1600">
              <a:latin typeface="Poppins"/>
              <a:ea typeface="Poppins"/>
              <a:cs typeface="Poppins"/>
              <a:sym typeface="Poppins"/>
            </a:endParaRPr>
          </a:p>
        </p:txBody>
      </p:sp>
      <p:sp>
        <p:nvSpPr>
          <p:cNvPr id="211" name="Google Shape;211;p23"/>
          <p:cNvSpPr txBox="1"/>
          <p:nvPr/>
        </p:nvSpPr>
        <p:spPr>
          <a:xfrm>
            <a:off x="2106690" y="9043493"/>
            <a:ext cx="13678500" cy="962400"/>
          </a:xfrm>
          <a:prstGeom prst="rect">
            <a:avLst/>
          </a:prstGeom>
          <a:noFill/>
          <a:ln>
            <a:noFill/>
          </a:ln>
        </p:spPr>
        <p:txBody>
          <a:bodyPr anchorCtr="0" anchor="t" bIns="0" lIns="0" spcFirstLastPara="1" rIns="0" wrap="square" tIns="12050">
            <a:spAutoFit/>
          </a:bodyPr>
          <a:lstStyle/>
          <a:p>
            <a:pPr indent="0" lvl="0" marL="12700" rtl="0" algn="l">
              <a:lnSpc>
                <a:spcPct val="100000"/>
              </a:lnSpc>
              <a:spcBef>
                <a:spcPts val="0"/>
              </a:spcBef>
              <a:spcAft>
                <a:spcPts val="0"/>
              </a:spcAft>
              <a:buNone/>
            </a:pPr>
            <a:r>
              <a:rPr lang="en-US" sz="1650">
                <a:latin typeface="Poppins"/>
                <a:ea typeface="Poppins"/>
                <a:cs typeface="Poppins"/>
                <a:sym typeface="Poppins"/>
              </a:rPr>
              <a:t>Fechas y horario de Actividad:</a:t>
            </a:r>
            <a:endParaRPr sz="1650">
              <a:latin typeface="Poppins"/>
              <a:ea typeface="Poppins"/>
              <a:cs typeface="Poppins"/>
              <a:sym typeface="Poppins"/>
            </a:endParaRPr>
          </a:p>
          <a:p>
            <a:pPr indent="0" lvl="0" marL="12700" marR="5080" rtl="0" algn="l">
              <a:lnSpc>
                <a:spcPct val="174100"/>
              </a:lnSpc>
              <a:spcBef>
                <a:spcPts val="0"/>
              </a:spcBef>
              <a:spcAft>
                <a:spcPts val="0"/>
              </a:spcAft>
              <a:buNone/>
            </a:pPr>
            <a:r>
              <a:rPr b="1" lang="en-US" sz="1650">
                <a:latin typeface="Poppins"/>
                <a:ea typeface="Poppins"/>
                <a:cs typeface="Poppins"/>
                <a:sym typeface="Poppins"/>
              </a:rPr>
              <a:t>Realización y Paz Interior:</a:t>
            </a:r>
            <a:r>
              <a:rPr lang="en-US" sz="1650">
                <a:latin typeface="Arial Black"/>
                <a:ea typeface="Arial Black"/>
                <a:cs typeface="Arial Black"/>
                <a:sym typeface="Arial Black"/>
              </a:rPr>
              <a:t> </a:t>
            </a:r>
            <a:r>
              <a:rPr lang="en-US" sz="1650">
                <a:latin typeface="Poppins"/>
                <a:ea typeface="Poppins"/>
                <a:cs typeface="Poppins"/>
                <a:sym typeface="Poppins"/>
              </a:rPr>
              <a:t>segundo lunes de cada mes.</a:t>
            </a:r>
            <a:r>
              <a:rPr b="1" lang="en-US" sz="1650">
                <a:latin typeface="Poppins"/>
                <a:ea typeface="Poppins"/>
                <a:cs typeface="Poppins"/>
                <a:sym typeface="Poppins"/>
              </a:rPr>
              <a:t> Acción Consciente: Don y Recursos Personales:</a:t>
            </a:r>
            <a:r>
              <a:rPr lang="en-US" sz="1650">
                <a:latin typeface="Poppins"/>
                <a:ea typeface="Poppins"/>
                <a:cs typeface="Poppins"/>
                <a:sym typeface="Poppins"/>
              </a:rPr>
              <a:t> tercer lunes de cada mes En todos los casos el horario será a las </a:t>
            </a:r>
            <a:r>
              <a:rPr b="1" lang="en-US" sz="1650">
                <a:latin typeface="Poppins"/>
                <a:ea typeface="Poppins"/>
                <a:cs typeface="Poppins"/>
                <a:sym typeface="Poppins"/>
              </a:rPr>
              <a:t>1 PM hora de Miami.</a:t>
            </a:r>
            <a:endParaRPr b="1" sz="1650">
              <a:latin typeface="Poppins"/>
              <a:ea typeface="Poppins"/>
              <a:cs typeface="Poppins"/>
              <a:sym typeface="Poppins"/>
            </a:endParaRPr>
          </a:p>
        </p:txBody>
      </p:sp>
      <p:sp>
        <p:nvSpPr>
          <p:cNvPr id="212" name="Google Shape;212;p23"/>
          <p:cNvSpPr txBox="1"/>
          <p:nvPr>
            <p:ph idx="12" type="sldNum"/>
          </p:nvPr>
        </p:nvSpPr>
        <p:spPr>
          <a:xfrm>
            <a:off x="18854599" y="10375950"/>
            <a:ext cx="10044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4"/>
          <p:cNvSpPr txBox="1"/>
          <p:nvPr>
            <p:ph type="title"/>
          </p:nvPr>
        </p:nvSpPr>
        <p:spPr>
          <a:xfrm>
            <a:off x="2106708" y="2475757"/>
            <a:ext cx="13904100" cy="439200"/>
          </a:xfrm>
          <a:prstGeom prst="rect">
            <a:avLst/>
          </a:prstGeom>
          <a:noFill/>
          <a:ln>
            <a:noFill/>
          </a:ln>
        </p:spPr>
        <p:txBody>
          <a:bodyPr anchorCtr="0" anchor="t" bIns="0" lIns="0" spcFirstLastPara="1" rIns="0" wrap="square" tIns="15875">
            <a:spAutoFit/>
          </a:bodyPr>
          <a:lstStyle/>
          <a:p>
            <a:pPr indent="0" lvl="0" marL="12700" rtl="0" algn="l">
              <a:lnSpc>
                <a:spcPct val="100000"/>
              </a:lnSpc>
              <a:spcBef>
                <a:spcPts val="0"/>
              </a:spcBef>
              <a:spcAft>
                <a:spcPts val="0"/>
              </a:spcAft>
              <a:buNone/>
            </a:pPr>
            <a:r>
              <a:rPr lang="en-US">
                <a:latin typeface="Poppins ExtraBold"/>
                <a:ea typeface="Poppins ExtraBold"/>
                <a:cs typeface="Poppins ExtraBold"/>
                <a:sym typeface="Poppins ExtraBold"/>
              </a:rPr>
              <a:t>Actividades Complementarias</a:t>
            </a:r>
            <a:endParaRPr>
              <a:latin typeface="Poppins ExtraBold"/>
              <a:ea typeface="Poppins ExtraBold"/>
              <a:cs typeface="Poppins ExtraBold"/>
              <a:sym typeface="Poppins ExtraBold"/>
            </a:endParaRPr>
          </a:p>
        </p:txBody>
      </p:sp>
      <p:sp>
        <p:nvSpPr>
          <p:cNvPr id="218" name="Google Shape;218;p24"/>
          <p:cNvSpPr txBox="1"/>
          <p:nvPr/>
        </p:nvSpPr>
        <p:spPr>
          <a:xfrm>
            <a:off x="2106714" y="3056619"/>
            <a:ext cx="15671700" cy="4112700"/>
          </a:xfrm>
          <a:prstGeom prst="rect">
            <a:avLst/>
          </a:prstGeom>
          <a:noFill/>
          <a:ln>
            <a:noFill/>
          </a:ln>
        </p:spPr>
        <p:txBody>
          <a:bodyPr anchorCtr="0" anchor="t" bIns="0" lIns="0" spcFirstLastPara="1" rIns="0" wrap="square" tIns="46975">
            <a:spAutoFit/>
          </a:bodyPr>
          <a:lstStyle/>
          <a:p>
            <a:pPr indent="0" lvl="0" marL="12700" marR="5080" rtl="0" algn="l">
              <a:lnSpc>
                <a:spcPct val="104242"/>
              </a:lnSpc>
              <a:spcBef>
                <a:spcPts val="0"/>
              </a:spcBef>
              <a:spcAft>
                <a:spcPts val="0"/>
              </a:spcAft>
              <a:buNone/>
            </a:pPr>
            <a:r>
              <a:rPr lang="en-US" sz="1650">
                <a:latin typeface="Poppins"/>
                <a:ea typeface="Poppins"/>
                <a:cs typeface="Poppins"/>
                <a:sym typeface="Poppins"/>
              </a:rPr>
              <a:t>Las actividades complementarias a este programa de 13 niveles, se hacen de manera </a:t>
            </a:r>
            <a:r>
              <a:rPr b="1" lang="en-US" sz="1650">
                <a:latin typeface="Poppins"/>
                <a:ea typeface="Poppins"/>
                <a:cs typeface="Poppins"/>
                <a:sym typeface="Poppins"/>
              </a:rPr>
              <a:t>presencial</a:t>
            </a:r>
            <a:r>
              <a:rPr lang="en-US" sz="1650">
                <a:latin typeface="Poppins"/>
                <a:ea typeface="Poppins"/>
                <a:cs typeface="Poppins"/>
                <a:sym typeface="Poppins"/>
              </a:rPr>
              <a:t> y se usa la energía mental, el discernimiento y la reflexión como recurso primordial, más allá que también hay activaciones energéticas que la persona trabajará individualmente que fortalecerán su estructura interna para lograr el objetivo de cada actividad.</a:t>
            </a:r>
            <a:endParaRPr sz="1650">
              <a:latin typeface="Poppins"/>
              <a:ea typeface="Poppins"/>
              <a:cs typeface="Poppins"/>
              <a:sym typeface="Poppins"/>
            </a:endParaRPr>
          </a:p>
          <a:p>
            <a:pPr indent="0" lvl="0" marL="12700" marR="8285480" rtl="0" algn="l">
              <a:lnSpc>
                <a:spcPct val="209090"/>
              </a:lnSpc>
              <a:spcBef>
                <a:spcPts val="350"/>
              </a:spcBef>
              <a:spcAft>
                <a:spcPts val="0"/>
              </a:spcAft>
              <a:buNone/>
            </a:pPr>
            <a:r>
              <a:rPr lang="en-US" sz="1650">
                <a:latin typeface="Poppins"/>
                <a:ea typeface="Poppins"/>
                <a:cs typeface="Poppins"/>
                <a:sym typeface="Poppins"/>
              </a:rPr>
              <a:t>Las mismas tienen una duración entre </a:t>
            </a:r>
            <a:r>
              <a:rPr b="1" lang="en-US" sz="1650">
                <a:latin typeface="Poppins"/>
                <a:ea typeface="Poppins"/>
                <a:cs typeface="Poppins"/>
                <a:sym typeface="Poppins"/>
              </a:rPr>
              <a:t>8 a 16 horas</a:t>
            </a:r>
            <a:r>
              <a:rPr lang="en-US" sz="1650">
                <a:latin typeface="Poppins"/>
                <a:ea typeface="Poppins"/>
                <a:cs typeface="Poppins"/>
                <a:sym typeface="Poppins"/>
              </a:rPr>
              <a:t> según la actividad. Algunas de estas actividades complementarias son:</a:t>
            </a:r>
            <a:endParaRPr sz="1650">
              <a:latin typeface="Poppins"/>
              <a:ea typeface="Poppins"/>
              <a:cs typeface="Poppins"/>
              <a:sym typeface="Poppins"/>
            </a:endParaRPr>
          </a:p>
          <a:p>
            <a:pPr indent="-182880" lvl="0" marL="195580" rtl="0" algn="l">
              <a:lnSpc>
                <a:spcPct val="100000"/>
              </a:lnSpc>
              <a:spcBef>
                <a:spcPts val="1105"/>
              </a:spcBef>
              <a:spcAft>
                <a:spcPts val="0"/>
              </a:spcAft>
              <a:buClr>
                <a:srgbClr val="BB8D4B"/>
              </a:buClr>
              <a:buSzPts val="1650"/>
              <a:buFont typeface="Poppins"/>
              <a:buChar char="•"/>
            </a:pPr>
            <a:r>
              <a:rPr lang="en-US" sz="1650">
                <a:latin typeface="Poppins"/>
                <a:ea typeface="Poppins"/>
                <a:cs typeface="Poppins"/>
                <a:sym typeface="Poppins"/>
              </a:rPr>
              <a:t>Estancia evolutiva de la realización y la paz interior.</a:t>
            </a:r>
            <a:endParaRPr sz="1650">
              <a:latin typeface="Poppins"/>
              <a:ea typeface="Poppins"/>
              <a:cs typeface="Poppins"/>
              <a:sym typeface="Poppins"/>
            </a:endParaRPr>
          </a:p>
          <a:p>
            <a:pPr indent="-182880" lvl="0" marL="195580" rtl="0" algn="l">
              <a:lnSpc>
                <a:spcPct val="100000"/>
              </a:lnSpc>
              <a:spcBef>
                <a:spcPts val="1465"/>
              </a:spcBef>
              <a:spcAft>
                <a:spcPts val="0"/>
              </a:spcAft>
              <a:buClr>
                <a:srgbClr val="BB8D4B"/>
              </a:buClr>
              <a:buSzPts val="1650"/>
              <a:buFont typeface="Poppins"/>
              <a:buChar char="•"/>
            </a:pPr>
            <a:r>
              <a:rPr lang="en-US" sz="1650">
                <a:latin typeface="Poppins"/>
                <a:ea typeface="Poppins"/>
                <a:cs typeface="Poppins"/>
                <a:sym typeface="Poppins"/>
              </a:rPr>
              <a:t>Crear y construir lo nuevo: El hacer Consciente.</a:t>
            </a:r>
            <a:endParaRPr sz="1650">
              <a:latin typeface="Poppins"/>
              <a:ea typeface="Poppins"/>
              <a:cs typeface="Poppins"/>
              <a:sym typeface="Poppins"/>
            </a:endParaRPr>
          </a:p>
          <a:p>
            <a:pPr indent="-182880" lvl="0" marL="195580" rtl="0" algn="l">
              <a:lnSpc>
                <a:spcPct val="100000"/>
              </a:lnSpc>
              <a:spcBef>
                <a:spcPts val="1465"/>
              </a:spcBef>
              <a:spcAft>
                <a:spcPts val="0"/>
              </a:spcAft>
              <a:buClr>
                <a:srgbClr val="BB8D4B"/>
              </a:buClr>
              <a:buSzPts val="1650"/>
              <a:buFont typeface="Poppins"/>
              <a:buChar char="•"/>
            </a:pPr>
            <a:r>
              <a:rPr lang="en-US" sz="1650">
                <a:latin typeface="Poppins"/>
                <a:ea typeface="Poppins"/>
                <a:cs typeface="Poppins"/>
                <a:sym typeface="Poppins"/>
              </a:rPr>
              <a:t>Construir mientras superamos los mundos paralelos.</a:t>
            </a:r>
            <a:endParaRPr sz="1650">
              <a:latin typeface="Poppins"/>
              <a:ea typeface="Poppins"/>
              <a:cs typeface="Poppins"/>
              <a:sym typeface="Poppins"/>
            </a:endParaRPr>
          </a:p>
          <a:p>
            <a:pPr indent="-182880" lvl="0" marL="195580" rtl="0" algn="l">
              <a:lnSpc>
                <a:spcPct val="100000"/>
              </a:lnSpc>
              <a:spcBef>
                <a:spcPts val="1465"/>
              </a:spcBef>
              <a:spcAft>
                <a:spcPts val="0"/>
              </a:spcAft>
              <a:buClr>
                <a:srgbClr val="BB8D4B"/>
              </a:buClr>
              <a:buSzPts val="1650"/>
              <a:buFont typeface="Poppins"/>
              <a:buChar char="•"/>
            </a:pPr>
            <a:r>
              <a:rPr lang="en-US" sz="1650">
                <a:latin typeface="Poppins"/>
                <a:ea typeface="Poppins"/>
                <a:cs typeface="Poppins"/>
                <a:sym typeface="Poppins"/>
              </a:rPr>
              <a:t>La conquista de la libertad interior en el accionar.</a:t>
            </a:r>
            <a:endParaRPr sz="1650">
              <a:latin typeface="Poppins"/>
              <a:ea typeface="Poppins"/>
              <a:cs typeface="Poppins"/>
              <a:sym typeface="Poppins"/>
            </a:endParaRPr>
          </a:p>
          <a:p>
            <a:pPr indent="-182880" lvl="0" marL="195580" rtl="0" algn="l">
              <a:lnSpc>
                <a:spcPct val="100000"/>
              </a:lnSpc>
              <a:spcBef>
                <a:spcPts val="1470"/>
              </a:spcBef>
              <a:spcAft>
                <a:spcPts val="0"/>
              </a:spcAft>
              <a:buClr>
                <a:srgbClr val="BB8D4B"/>
              </a:buClr>
              <a:buSzPts val="1650"/>
              <a:buFont typeface="Poppins"/>
              <a:buChar char="•"/>
            </a:pPr>
            <a:r>
              <a:rPr lang="en-US" sz="1650">
                <a:latin typeface="Poppins"/>
                <a:ea typeface="Poppins"/>
                <a:cs typeface="Poppins"/>
                <a:sym typeface="Poppins"/>
              </a:rPr>
              <a:t>El despertar de la consciencia y la inteligencia superior.</a:t>
            </a:r>
            <a:endParaRPr sz="1650">
              <a:latin typeface="Poppins"/>
              <a:ea typeface="Poppins"/>
              <a:cs typeface="Poppins"/>
              <a:sym typeface="Poppins"/>
            </a:endParaRPr>
          </a:p>
        </p:txBody>
      </p:sp>
      <p:sp>
        <p:nvSpPr>
          <p:cNvPr id="219" name="Google Shape;219;p24"/>
          <p:cNvSpPr txBox="1"/>
          <p:nvPr>
            <p:ph idx="12" type="sldNum"/>
          </p:nvPr>
        </p:nvSpPr>
        <p:spPr>
          <a:xfrm>
            <a:off x="18854599" y="10375950"/>
            <a:ext cx="1061100" cy="569400"/>
          </a:xfrm>
          <a:prstGeom prst="rect">
            <a:avLst/>
          </a:prstGeom>
        </p:spPr>
        <p:txBody>
          <a:bodyPr anchorCtr="0" anchor="t" bIns="0" lIns="0" spcFirstLastPara="1" rIns="0" wrap="square" tIns="0">
            <a:spAutoFit/>
          </a:bodyPr>
          <a:lstStyle/>
          <a:p>
            <a:pPr indent="0" lvl="0" marL="31369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blipFill>
          <a:blip r:embed="rId3">
            <a:alphaModFix/>
          </a:blip>
          <a:stretch>
            <a:fillRect/>
          </a:stretch>
        </a:blipFill>
      </p:bgPr>
    </p:bg>
    <p:spTree>
      <p:nvGrpSpPr>
        <p:cNvPr id="223" name="Shape 223"/>
        <p:cNvGrpSpPr/>
        <p:nvPr/>
      </p:nvGrpSpPr>
      <p:grpSpPr>
        <a:xfrm>
          <a:off x="0" y="0"/>
          <a:ext cx="0" cy="0"/>
          <a:chOff x="0" y="0"/>
          <a:chExt cx="0" cy="0"/>
        </a:xfrm>
      </p:grpSpPr>
      <p:sp>
        <p:nvSpPr>
          <p:cNvPr id="224" name="Google Shape;224;p25"/>
          <p:cNvSpPr txBox="1"/>
          <p:nvPr/>
        </p:nvSpPr>
        <p:spPr>
          <a:xfrm>
            <a:off x="5797441" y="4661773"/>
            <a:ext cx="8509500" cy="2202300"/>
          </a:xfrm>
          <a:prstGeom prst="rect">
            <a:avLst/>
          </a:prstGeom>
          <a:noFill/>
          <a:ln>
            <a:noFill/>
          </a:ln>
        </p:spPr>
        <p:txBody>
          <a:bodyPr anchorCtr="0" anchor="t" bIns="0" lIns="0" spcFirstLastPara="1" rIns="0" wrap="square" tIns="28575">
            <a:spAutoFit/>
          </a:bodyPr>
          <a:lstStyle/>
          <a:p>
            <a:pPr indent="-635" lvl="0" marL="12700" marR="5080" rtl="0" algn="ctr">
              <a:lnSpc>
                <a:spcPct val="117222"/>
              </a:lnSpc>
              <a:spcBef>
                <a:spcPts val="0"/>
              </a:spcBef>
              <a:spcAft>
                <a:spcPts val="0"/>
              </a:spcAft>
              <a:buNone/>
            </a:pPr>
            <a:r>
              <a:rPr lang="en-US" sz="1800">
                <a:solidFill>
                  <a:srgbClr val="FFFFFF"/>
                </a:solidFill>
                <a:latin typeface="Poppins"/>
                <a:ea typeface="Poppins"/>
                <a:cs typeface="Poppins"/>
                <a:sym typeface="Poppins"/>
              </a:rPr>
              <a:t>Para mayor información sobre el programa de liderazgo, diagnósticos personalizados y programas complementarios, o la organización de un evento en su ciudad, puede escribirnos a </a:t>
            </a:r>
            <a:r>
              <a:rPr lang="en-US" sz="1800" u="sng">
                <a:solidFill>
                  <a:srgbClr val="FFFFFF"/>
                </a:solidFill>
                <a:latin typeface="Poppins"/>
                <a:ea typeface="Poppins"/>
                <a:cs typeface="Poppins"/>
                <a:sym typeface="Poppins"/>
                <a:hlinkClick r:id="rId4">
                  <a:extLst>
                    <a:ext uri="{A12FA001-AC4F-418D-AE19-62706E023703}">
                      <ahyp:hlinkClr val="tx"/>
                    </a:ext>
                  </a:extLst>
                </a:hlinkClick>
              </a:rPr>
              <a:t>info@biodimensionaltech.com</a:t>
            </a:r>
            <a:r>
              <a:rPr lang="en-US" sz="1800">
                <a:solidFill>
                  <a:srgbClr val="FFFFFF"/>
                </a:solidFill>
                <a:latin typeface="Poppins"/>
                <a:ea typeface="Poppins"/>
                <a:cs typeface="Poppins"/>
                <a:sym typeface="Poppins"/>
              </a:rPr>
              <a:t> indicando en el asunto el motivo de su consulta.</a:t>
            </a:r>
            <a:endParaRPr sz="1800">
              <a:latin typeface="Poppins"/>
              <a:ea typeface="Poppins"/>
              <a:cs typeface="Poppins"/>
              <a:sym typeface="Poppins"/>
            </a:endParaRPr>
          </a:p>
          <a:p>
            <a:pPr indent="0" lvl="0" marL="80645" marR="73025" rtl="0" algn="ctr">
              <a:lnSpc>
                <a:spcPct val="117222"/>
              </a:lnSpc>
              <a:spcBef>
                <a:spcPts val="2125"/>
              </a:spcBef>
              <a:spcAft>
                <a:spcPts val="0"/>
              </a:spcAft>
              <a:buNone/>
            </a:pPr>
            <a:r>
              <a:rPr lang="en-US" sz="1800">
                <a:solidFill>
                  <a:srgbClr val="FFFFFF"/>
                </a:solidFill>
                <a:latin typeface="Poppins"/>
                <a:ea typeface="Poppins"/>
                <a:cs typeface="Poppins"/>
                <a:sym typeface="Poppins"/>
              </a:rPr>
              <a:t>Los cronogramas de actividades presenciales se informarán a través de nuestras redes sociales.</a:t>
            </a:r>
            <a:endParaRPr sz="1800">
              <a:latin typeface="Poppins"/>
              <a:ea typeface="Poppins"/>
              <a:cs typeface="Poppins"/>
              <a:sym typeface="Poppi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2024-01-05T14:18:03Z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2023-12-21T00:00:00Z</vt:filetime>
  </property>
  <property fmtid="{D5CDD505-2E9C-101B-9397-08002B2CF9AE}" pid="3" name="Creator">
    <vt:lpwstr>Adobe Illustrator 25.4 (Windows)</vt:lpwstr>
  </property>
  <property fmtid="{D5CDD505-2E9C-101B-9397-08002B2CF9AE}" pid="4" name="CreatorVersion">
    <vt:lpwstr>21.0.0</vt:lpwstr>
  </property>
  <property fmtid="{D5CDD505-2E9C-101B-9397-08002B2CF9AE}" pid="5" name="LastSaved">
    <vt:filetime>2024-01-05T00:00:00Z</vt:filetime>
  </property>
  <property fmtid="{D5CDD505-2E9C-101B-9397-08002B2CF9AE}" pid="6" name="Producer">
    <vt:lpwstr>Adobe PDF library 16.00</vt:lpwstr>
  </property>
</Properties>
</file>